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8A01-866A-440C-997A-5CCA78AA7D0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A747-409D-4DD0-AB3F-D8300ACA46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8A01-866A-440C-997A-5CCA78AA7D0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A747-409D-4DD0-AB3F-D8300ACA46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8A01-866A-440C-997A-5CCA78AA7D0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A747-409D-4DD0-AB3F-D8300ACA46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8A01-866A-440C-997A-5CCA78AA7D0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A747-409D-4DD0-AB3F-D8300ACA46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8A01-866A-440C-997A-5CCA78AA7D0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A747-409D-4DD0-AB3F-D8300ACA46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8A01-866A-440C-997A-5CCA78AA7D0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A747-409D-4DD0-AB3F-D8300ACA463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8A01-866A-440C-997A-5CCA78AA7D0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A747-409D-4DD0-AB3F-D8300ACA46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8A01-866A-440C-997A-5CCA78AA7D0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A747-409D-4DD0-AB3F-D8300ACA46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8A01-866A-440C-997A-5CCA78AA7D0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A747-409D-4DD0-AB3F-D8300ACA46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8A01-866A-440C-997A-5CCA78AA7D0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64A747-409D-4DD0-AB3F-D8300ACA46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8A01-866A-440C-997A-5CCA78AA7D0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A747-409D-4DD0-AB3F-D8300ACA46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798A01-866A-440C-997A-5CCA78AA7D0E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964A747-409D-4DD0-AB3F-D8300ACA463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9140000">
            <a:off x="771828" y="1609285"/>
            <a:ext cx="5437337" cy="1421352"/>
          </a:xfrm>
        </p:spPr>
        <p:txBody>
          <a:bodyPr/>
          <a:lstStyle/>
          <a:p>
            <a:r>
              <a:rPr lang="it-IT" dirty="0" smtClean="0"/>
              <a:t>Metodologia robotica</a:t>
            </a:r>
            <a:br>
              <a:rPr lang="it-IT" dirty="0" smtClean="0"/>
            </a:br>
            <a:r>
              <a:rPr lang="it-IT" dirty="0" smtClean="0"/>
              <a:t>        classi prime</a:t>
            </a:r>
            <a:br>
              <a:rPr lang="it-IT" dirty="0" smtClean="0"/>
            </a:br>
            <a:r>
              <a:rPr lang="it-IT" dirty="0" smtClean="0"/>
              <a:t>         </a:t>
            </a:r>
            <a:r>
              <a:rPr lang="it-IT" dirty="0" err="1" smtClean="0"/>
              <a:t>a.s.</a:t>
            </a:r>
            <a:r>
              <a:rPr lang="it-IT" dirty="0" smtClean="0"/>
              <a:t> 2018/19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97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55576" y="838324"/>
            <a:ext cx="6624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55576" y="332656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La metodologia Robotica è stata utilizzata nelle classi prime per avviare dei laboratori cognitivi, tra cui “IMPARARE FACENDO” e giocare con la fantasia.</a:t>
            </a:r>
          </a:p>
          <a:p>
            <a:r>
              <a:rPr lang="it-IT" sz="2800" dirty="0" smtClean="0"/>
              <a:t>Nelle classi IA-IE si è usata la piccola ape-robot, Bee-Bot, per comprendere la lettura di una simpatica storia “FIVE, papero coraggioso”: attraverso il linguaggio iconico poter sperimentare il lavoro di gruppo e la socializzazione, valorizzando stili cognitivi che coniugano il sapere al saper fare.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164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692697"/>
            <a:ext cx="6845384" cy="2736304"/>
          </a:xfrm>
        </p:spPr>
        <p:txBody>
          <a:bodyPr>
            <a:normAutofit/>
          </a:bodyPr>
          <a:lstStyle/>
          <a:p>
            <a:r>
              <a:rPr lang="it-IT" sz="2800" b="0" dirty="0" smtClean="0"/>
              <a:t>    La </a:t>
            </a:r>
            <a:r>
              <a:rPr lang="it-IT" sz="2800" b="0" dirty="0"/>
              <a:t>griglia quadrettata è diventata la </a:t>
            </a:r>
            <a:r>
              <a:rPr lang="it-IT" sz="2800" b="0" dirty="0" smtClean="0"/>
              <a:t>scenografia per </a:t>
            </a:r>
            <a:r>
              <a:rPr lang="it-IT" sz="2800" b="0" dirty="0"/>
              <a:t>far muovere Bee-Bot ed esplorare il mondo di FIVE comprendendo quanto l’amicizia sia importante per tutti.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Ecco il nostro reticolo!</a:t>
            </a:r>
            <a:endParaRPr lang="it-IT" dirty="0"/>
          </a:p>
        </p:txBody>
      </p:sp>
      <p:pic>
        <p:nvPicPr>
          <p:cNvPr id="1026" name="Picture 2" descr="C:\Users\Utente\Desktop\ROBOTICA\IMG_4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3688" y="1412776"/>
            <a:ext cx="4731122" cy="473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      </a:t>
            </a:r>
            <a:r>
              <a:rPr lang="it-IT" sz="2800" b="0" dirty="0" smtClean="0"/>
              <a:t>Il </a:t>
            </a:r>
            <a:r>
              <a:rPr lang="it-IT" sz="2800" b="0" dirty="0"/>
              <a:t>racconto </a:t>
            </a:r>
            <a:r>
              <a:rPr lang="it-IT" sz="2800" b="0" dirty="0" smtClean="0"/>
              <a:t>presentato ai bambini ha </a:t>
            </a:r>
            <a:r>
              <a:rPr lang="it-IT" sz="2800" b="0" dirty="0"/>
              <a:t>avuto </a:t>
            </a:r>
            <a:r>
              <a:rPr lang="it-IT" sz="2800" b="0" dirty="0" smtClean="0"/>
              <a:t>una </a:t>
            </a:r>
            <a:r>
              <a:rPr lang="it-IT" sz="2800" b="0" dirty="0"/>
              <a:t>valenza interdisciplinare, in quanto ha permesso di focalizzare l’attenzione su alcuni termini inglesi relativi alle stagioni e le loro caratteristiche, le forme geometriche, i colori, i numeri, gli animali, i comandi riguardanti le diversi posizioni.</a:t>
            </a:r>
          </a:p>
        </p:txBody>
      </p:sp>
    </p:spTree>
    <p:extLst>
      <p:ext uri="{BB962C8B-B14F-4D97-AF65-F5344CB8AC3E}">
        <p14:creationId xmlns:p14="http://schemas.microsoft.com/office/powerpoint/2010/main" val="38872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476672"/>
            <a:ext cx="7520940" cy="648072"/>
          </a:xfrm>
        </p:spPr>
        <p:txBody>
          <a:bodyPr/>
          <a:lstStyle/>
          <a:p>
            <a:pPr algn="ctr"/>
            <a:r>
              <a:rPr lang="it-IT" dirty="0" smtClean="0"/>
              <a:t>Bimbi all’opera!</a:t>
            </a:r>
            <a:endParaRPr lang="it-IT" dirty="0"/>
          </a:p>
        </p:txBody>
      </p:sp>
      <p:pic>
        <p:nvPicPr>
          <p:cNvPr id="2050" name="Picture 2" descr="C:\Users\Utente\Desktop\ROBOTICA\Rosella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2541" y="2527492"/>
            <a:ext cx="51205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tente\Desktop\ROBOTICA\Rosella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2024" y="2469673"/>
            <a:ext cx="5417400" cy="304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Quante avventure con </a:t>
            </a:r>
            <a:r>
              <a:rPr lang="it-IT" dirty="0" err="1" smtClean="0"/>
              <a:t>five</a:t>
            </a:r>
            <a:r>
              <a:rPr lang="it-IT" dirty="0"/>
              <a:t>!</a:t>
            </a:r>
          </a:p>
        </p:txBody>
      </p:sp>
      <p:pic>
        <p:nvPicPr>
          <p:cNvPr id="3074" name="Picture 2" descr="C:\Users\Utente\Desktop\ROBOTICA\IMG_4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507804" cy="35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tente\Desktop\ROBOTICA\IMG_4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1921396" cy="19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8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62</TotalTime>
  <Words>171</Words>
  <Application>Microsoft Office PowerPoint</Application>
  <PresentationFormat>Presentazione su schermo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Angoli</vt:lpstr>
      <vt:lpstr>Metodologia robotica         classi prime          a.s. 2018/19</vt:lpstr>
      <vt:lpstr>Presentazione standard di PowerPoint</vt:lpstr>
      <vt:lpstr>Presentazione standard di PowerPoint</vt:lpstr>
      <vt:lpstr>             Ecco il nostro reticolo!</vt:lpstr>
      <vt:lpstr>Presentazione standard di PowerPoint</vt:lpstr>
      <vt:lpstr>Bimbi all’opera!</vt:lpstr>
      <vt:lpstr>Quante avventure con five!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robotica         classi prime          a.s. 2018/19</dc:title>
  <dc:creator>Utente Windows</dc:creator>
  <cp:lastModifiedBy>Utente Windows</cp:lastModifiedBy>
  <cp:revision>7</cp:revision>
  <dcterms:created xsi:type="dcterms:W3CDTF">2019-06-19T08:41:07Z</dcterms:created>
  <dcterms:modified xsi:type="dcterms:W3CDTF">2019-06-19T09:43:30Z</dcterms:modified>
</cp:coreProperties>
</file>