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5CDEC-57DD-4CFF-AEEE-D848A0F55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80B357-9773-4990-BD09-AFAA1453A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3C6F16-8D83-40E9-97B4-3DB42D2C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C2B8-735F-464C-A795-830E0A2E9934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12B04B-4E64-4A3A-AD61-AB01EAFE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ED5F39-D7B2-4360-9788-3F1D6552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5065-606D-4BB6-8824-A4603CD4F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13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82897-5DF9-4694-8FC3-84003B12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574889-EFDA-41C9-B0AA-F9A9E08E2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09B5F2-8359-4556-A105-EDACA087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C2B8-735F-464C-A795-830E0A2E9934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034709-BB9F-4F95-85D9-7C8C691A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790816-AFAE-435C-8241-0BF06F88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5065-606D-4BB6-8824-A4603CD4F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23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4C4671-A4F4-49C0-B182-BAFB5A6D7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5BDF26-891E-4ED3-A311-61A5996EA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45F669-45F0-44E5-986B-C12AC175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C2B8-735F-464C-A795-830E0A2E9934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1C6B1F-E9A7-4A7B-9E49-7F2F2C18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20047F-73AC-4E64-A96B-C38A2B51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5065-606D-4BB6-8824-A4603CD4F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56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DCE35-9775-47EC-B4D3-3DFB5D01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F4E2A7-E1B6-44D5-9CFD-6277F01E8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232C26-0E48-4D46-9FB7-D6487522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C2B8-735F-464C-A795-830E0A2E9934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EC79A1-5D22-4433-ACB1-F097D72C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97FB68-5F3B-4B87-AC6A-A9810D8B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5065-606D-4BB6-8824-A4603CD4F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51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E0010-2B24-4D60-936C-D7A05E35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4B1053-E5F5-4C56-82FD-3C497CCA2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42B766-B484-4F14-B17A-D5626FDF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C2B8-735F-464C-A795-830E0A2E9934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5F05D0-42EB-49DB-AAE3-A8E5F132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D96102-6B11-46E4-A617-737FE0F3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5065-606D-4BB6-8824-A4603CD4F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61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64673A-299B-405A-9724-2183D277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F65B4E-37B5-4F9C-AED8-4B90B4A71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6D6DC6-7574-4559-9DD6-D430A68F9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5D51CA-BCC9-4178-A0F4-36C245D0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C2B8-735F-464C-A795-830E0A2E9934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F911E2-993A-4F56-9E27-86AC64EA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FFDE8A-A494-4522-A6BF-0900423B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5065-606D-4BB6-8824-A4603CD4F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12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16F544-066E-48E6-AEA7-83D72920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06D6F1-8C5E-4F1B-B597-4F29B99A3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787392-FE81-45DA-B961-CE0946A19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3DB731-883A-4180-9BA0-25A2E4F7D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2B263D1-16F3-4F3D-A8F0-5E002B36C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3D555BA-B58B-4FC4-965F-2F966584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C2B8-735F-464C-A795-830E0A2E9934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E69055-1608-41E4-9F57-C465FD19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7B5DE5-921C-4D3F-B5A1-A800C209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5065-606D-4BB6-8824-A4603CD4F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0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F3B52C-C4CE-4288-ACFC-87C9C8AC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B24FA48-AFD7-4B7D-BF5A-70B30B32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C2B8-735F-464C-A795-830E0A2E9934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9A91C6-A555-45F0-AFBC-CF65DAD4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138753-8E81-4142-8109-78CC1CB4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5065-606D-4BB6-8824-A4603CD4F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28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841388-5791-4758-89A9-88FE9C0C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C2B8-735F-464C-A795-830E0A2E9934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68E83E2-994A-4D6D-B862-38E992A7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2C4F59-8052-44CC-B52F-10A7A44F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5065-606D-4BB6-8824-A4603CD4F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79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44E05-C50B-4E67-B12C-0CDF7EE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2A4363-9A07-4F61-85F8-DE775F24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6591AD-B984-4183-915F-96CFE7600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D97824-EF82-4534-8522-6185AFE5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C2B8-735F-464C-A795-830E0A2E9934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334CBA-F5D8-462A-8DEB-BC809D00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8D4B1C-364D-4A4E-B371-5CCE7540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5065-606D-4BB6-8824-A4603CD4F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3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119EC-BD04-4DDD-8A65-668B5C37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C0CA82-BCE3-45E1-8AED-21FDEBC28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9CC4F6-6272-48AA-9F95-22E6183AD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2BA7E4-D0C8-48DC-A27D-24890DCC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C2B8-735F-464C-A795-830E0A2E9934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5A2E9F-B362-42BC-A176-43C8AF0F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3AB197-29A9-4892-91F4-AF6F9B7B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5065-606D-4BB6-8824-A4603CD4F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8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CBFB26C-3DBD-4C5D-9863-43A068A8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ECE37A-EA20-4D3F-99B9-D906C4232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AD36BF-9A35-4791-9C9C-5773FD158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C2B8-735F-464C-A795-830E0A2E9934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697765-31AE-4751-94BC-F2F26186C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734174-9236-4350-ADF1-255781884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B5065-606D-4BB6-8824-A4603CD4F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12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iGlPvfLlco&amp;ab_channel=andreamaffe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https://www.youtube.com/watch?v=_lhBcAC9Sk4&amp;ab_channel=AvisMortar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DB4AC-FB10-456F-A557-2E079378C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371" y="2051491"/>
            <a:ext cx="9144000" cy="2387600"/>
          </a:xfrm>
        </p:spPr>
        <p:txBody>
          <a:bodyPr>
            <a:normAutofit/>
          </a:bodyPr>
          <a:lstStyle/>
          <a:p>
            <a:r>
              <a:rPr lang="it-IT" sz="8000" dirty="0">
                <a:latin typeface="Script MT Bold" panose="03040602040607080904" pitchFamily="66" charset="0"/>
              </a:rPr>
              <a:t>#Avislovescuola</a:t>
            </a:r>
            <a:br>
              <a:rPr lang="it-IT" sz="8000" dirty="0">
                <a:latin typeface="Script MT Bold" panose="03040602040607080904" pitchFamily="66" charset="0"/>
              </a:rPr>
            </a:br>
            <a:r>
              <a:rPr lang="it-IT" sz="8000" dirty="0">
                <a:latin typeface="Script MT Bold" panose="03040602040607080904" pitchFamily="66" charset="0"/>
              </a:rPr>
              <a:t>2020-21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87FA47-A77F-49EE-AEAD-E65BFAB98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71" y="4903787"/>
            <a:ext cx="4229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2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9EF57-2BEE-4C1A-BBD2-B219101D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2"/>
            <a:ext cx="10515600" cy="1325563"/>
          </a:xfrm>
        </p:spPr>
        <p:txBody>
          <a:bodyPr>
            <a:normAutofit/>
          </a:bodyPr>
          <a:lstStyle/>
          <a:p>
            <a:r>
              <a:rPr lang="it-IT" sz="5000" dirty="0">
                <a:latin typeface="Script MT Bold" panose="03040602040607080904" pitchFamily="66" charset="0"/>
              </a:rPr>
              <a:t>Cosa sai di noi?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A2859D-C3C2-4B94-98A1-158E3EF7B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000" dirty="0">
                <a:latin typeface="Franklin Gothic Demi" panose="020B0703020102020204" pitchFamily="34" charset="0"/>
              </a:rPr>
              <a:t>Cos’è Avis?</a:t>
            </a:r>
          </a:p>
          <a:p>
            <a:pPr marL="0" indent="0" algn="ctr">
              <a:buNone/>
            </a:pPr>
            <a:endParaRPr lang="it-IT" sz="3000" dirty="0">
              <a:latin typeface="Franklin Gothic Demi" panose="020B0703020102020204" pitchFamily="34" charset="0"/>
            </a:endParaRPr>
          </a:p>
          <a:p>
            <a:pPr algn="ctr"/>
            <a:r>
              <a:rPr lang="it-IT" sz="3000" dirty="0">
                <a:latin typeface="Franklin Gothic Demi" panose="020B0703020102020204" pitchFamily="34" charset="0"/>
              </a:rPr>
              <a:t>Quanti donatori ha Avis Mortara?</a:t>
            </a:r>
          </a:p>
          <a:p>
            <a:pPr algn="ctr"/>
            <a:endParaRPr lang="it-IT" sz="3000" dirty="0">
              <a:latin typeface="Franklin Gothic Demi" panose="020B0703020102020204" pitchFamily="34" charset="0"/>
            </a:endParaRPr>
          </a:p>
          <a:p>
            <a:pPr algn="ctr"/>
            <a:r>
              <a:rPr lang="it-IT" sz="3000" dirty="0">
                <a:latin typeface="Franklin Gothic Demi" panose="020B0703020102020204" pitchFamily="34" charset="0"/>
              </a:rPr>
              <a:t>Quanto sangue si dona?</a:t>
            </a:r>
          </a:p>
          <a:p>
            <a:pPr algn="ctr"/>
            <a:endParaRPr lang="it-IT" sz="3000" dirty="0">
              <a:latin typeface="Franklin Gothic Demi" panose="020B0703020102020204" pitchFamily="34" charset="0"/>
            </a:endParaRPr>
          </a:p>
          <a:p>
            <a:pPr algn="ctr"/>
            <a:r>
              <a:rPr lang="it-IT" sz="3000" dirty="0">
                <a:latin typeface="Franklin Gothic Demi" panose="020B0703020102020204" pitchFamily="34" charset="0"/>
              </a:rPr>
              <a:t>Quanto spesso dona un uomo? Quanto una donna?</a:t>
            </a:r>
          </a:p>
          <a:p>
            <a:pPr algn="ctr"/>
            <a:endParaRPr lang="it-IT" sz="3000" dirty="0">
              <a:latin typeface="Franklin Gothic Demi" panose="020B0703020102020204" pitchFamily="34" charset="0"/>
            </a:endParaRPr>
          </a:p>
          <a:p>
            <a:pPr algn="ctr"/>
            <a:r>
              <a:rPr lang="it-IT" sz="3000" dirty="0">
                <a:latin typeface="Franklin Gothic Demi" panose="020B0703020102020204" pitchFamily="34" charset="0"/>
              </a:rPr>
              <a:t>Posso fare colazione prima di donare?</a:t>
            </a:r>
          </a:p>
        </p:txBody>
      </p:sp>
    </p:spTree>
    <p:extLst>
      <p:ext uri="{BB962C8B-B14F-4D97-AF65-F5344CB8AC3E}">
        <p14:creationId xmlns:p14="http://schemas.microsoft.com/office/powerpoint/2010/main" val="2422432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B92F230-7EBA-4C62-8295-A4B347BB2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8"/>
            <a:ext cx="5853649" cy="6231834"/>
          </a:xfr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073EB47-44EF-4964-87C7-FD21D93BF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49" y="183611"/>
            <a:ext cx="5683870" cy="590668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C2E025-220B-49D6-BF1C-74EB1657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6102077"/>
            <a:ext cx="10515600" cy="9426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kern="1200" dirty="0" err="1">
                <a:solidFill>
                  <a:schemeClr val="tx1"/>
                </a:solidFill>
                <a:latin typeface="Script MT Bold" panose="03040602040607080904" pitchFamily="66" charset="0"/>
              </a:rPr>
              <a:t>Com’è</a:t>
            </a:r>
            <a:r>
              <a:rPr lang="en-US" sz="4000" kern="1200" dirty="0">
                <a:solidFill>
                  <a:schemeClr val="tx1"/>
                </a:solidFill>
                <a:latin typeface="Script MT Bold" panose="03040602040607080904" pitchFamily="66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Script MT Bold" panose="03040602040607080904" pitchFamily="66" charset="0"/>
              </a:rPr>
              <a:t>fatto</a:t>
            </a:r>
            <a:r>
              <a:rPr lang="en-US" sz="4000" kern="1200" dirty="0">
                <a:solidFill>
                  <a:schemeClr val="tx1"/>
                </a:solidFill>
                <a:latin typeface="Script MT Bold" panose="03040602040607080904" pitchFamily="66" charset="0"/>
              </a:rPr>
              <a:t> il </a:t>
            </a:r>
            <a:r>
              <a:rPr lang="en-US" sz="4000" kern="1200" dirty="0" err="1">
                <a:solidFill>
                  <a:schemeClr val="tx1"/>
                </a:solidFill>
                <a:latin typeface="Script MT Bold" panose="03040602040607080904" pitchFamily="66" charset="0"/>
              </a:rPr>
              <a:t>sangue</a:t>
            </a:r>
            <a:r>
              <a:rPr lang="en-US" sz="4000" kern="1200" dirty="0">
                <a:solidFill>
                  <a:schemeClr val="tx1"/>
                </a:solidFill>
                <a:latin typeface="Script MT Bold" panose="03040602040607080904" pitchFamily="66" charset="0"/>
              </a:rPr>
              <a:t>? </a:t>
            </a:r>
            <a:r>
              <a:rPr lang="en-US" sz="4000" kern="1200" dirty="0" err="1">
                <a:solidFill>
                  <a:schemeClr val="tx1"/>
                </a:solidFill>
                <a:latin typeface="Script MT Bold" panose="03040602040607080904" pitchFamily="66" charset="0"/>
              </a:rPr>
              <a:t>Quali</a:t>
            </a:r>
            <a:r>
              <a:rPr lang="en-US" sz="4000" kern="1200" dirty="0">
                <a:solidFill>
                  <a:schemeClr val="tx1"/>
                </a:solidFill>
                <a:latin typeface="Script MT Bold" panose="03040602040607080904" pitchFamily="66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Script MT Bold" panose="03040602040607080904" pitchFamily="66" charset="0"/>
              </a:rPr>
              <a:t>sono</a:t>
            </a:r>
            <a:r>
              <a:rPr lang="en-US" sz="4000" kern="1200" dirty="0">
                <a:solidFill>
                  <a:schemeClr val="tx1"/>
                </a:solidFill>
                <a:latin typeface="Script MT Bold" panose="03040602040607080904" pitchFamily="66" charset="0"/>
              </a:rPr>
              <a:t> le sue </a:t>
            </a:r>
            <a:r>
              <a:rPr lang="en-US" sz="4000" kern="1200" dirty="0" err="1">
                <a:solidFill>
                  <a:schemeClr val="tx1"/>
                </a:solidFill>
                <a:latin typeface="Script MT Bold" panose="03040602040607080904" pitchFamily="66" charset="0"/>
              </a:rPr>
              <a:t>funzioni</a:t>
            </a:r>
            <a:r>
              <a:rPr lang="en-US" sz="4000" kern="1200" dirty="0">
                <a:solidFill>
                  <a:schemeClr val="tx1"/>
                </a:solidFill>
                <a:latin typeface="Script MT Bold" panose="030406020406070809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908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7BF5A3-05BF-4903-9EBE-A6F5EBB1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811" y="287054"/>
            <a:ext cx="10175630" cy="76790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latin typeface="Script MT Bold" panose="03040602040607080904" pitchFamily="66" charset="0"/>
              </a:rPr>
              <a:t>I </a:t>
            </a:r>
            <a:r>
              <a:rPr lang="en-US" sz="5000" dirty="0" err="1">
                <a:latin typeface="Script MT Bold" panose="03040602040607080904" pitchFamily="66" charset="0"/>
              </a:rPr>
              <a:t>gruppi</a:t>
            </a:r>
            <a:r>
              <a:rPr lang="en-US" sz="5000" dirty="0">
                <a:latin typeface="Script MT Bold" panose="03040602040607080904" pitchFamily="66" charset="0"/>
              </a:rPr>
              <a:t> </a:t>
            </a:r>
            <a:r>
              <a:rPr lang="en-US" sz="5000" dirty="0" err="1">
                <a:latin typeface="Script MT Bold" panose="03040602040607080904" pitchFamily="66" charset="0"/>
              </a:rPr>
              <a:t>sanguigni</a:t>
            </a:r>
            <a:endParaRPr lang="en-US" sz="5000" dirty="0">
              <a:latin typeface="Script MT Bold" panose="03040602040607080904" pitchFamily="66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A61F082-5516-4BE5-AE5B-EC3217BF0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7" y="1198485"/>
            <a:ext cx="10827657" cy="5515988"/>
          </a:xfrm>
          <a:prstGeom prst="rect">
            <a:avLst/>
          </a:prstGeom>
          <a:blipFill>
            <a:blip r:embed="rId2">
              <a:alphaModFix amt="39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25231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19A310-F753-480D-8B83-C6B9A129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4351338"/>
          </a:xfrm>
        </p:spPr>
        <p:txBody>
          <a:bodyPr>
            <a:noAutofit/>
          </a:bodyPr>
          <a:lstStyle/>
          <a:p>
            <a:r>
              <a:rPr lang="it-IT" sz="3000" dirty="0">
                <a:latin typeface="Cambria" panose="02040503050406030204" pitchFamily="18" charset="0"/>
                <a:ea typeface="Cambria" panose="02040503050406030204" pitchFamily="18" charset="0"/>
              </a:rPr>
              <a:t>Telefonata di convocazione – misurazione della temperatura</a:t>
            </a:r>
          </a:p>
          <a:p>
            <a:endParaRPr lang="it-IT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t-IT" sz="3000" dirty="0">
                <a:latin typeface="Cambria" panose="02040503050406030204" pitchFamily="18" charset="0"/>
                <a:ea typeface="Cambria" panose="02040503050406030204" pitchFamily="18" charset="0"/>
              </a:rPr>
              <a:t>Modulo del consenso responsabile</a:t>
            </a:r>
          </a:p>
          <a:p>
            <a:endParaRPr lang="it-IT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t-IT" sz="3000" dirty="0">
                <a:latin typeface="Cambria" panose="02040503050406030204" pitchFamily="18" charset="0"/>
                <a:ea typeface="Cambria" panose="02040503050406030204" pitchFamily="18" charset="0"/>
              </a:rPr>
              <a:t>Visita dal medico</a:t>
            </a:r>
          </a:p>
          <a:p>
            <a:endParaRPr lang="it-IT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t-IT" sz="3000" dirty="0">
                <a:latin typeface="Cambria" panose="02040503050406030204" pitchFamily="18" charset="0"/>
                <a:ea typeface="Cambria" panose="02040503050406030204" pitchFamily="18" charset="0"/>
              </a:rPr>
              <a:t>Donazione</a:t>
            </a:r>
          </a:p>
          <a:p>
            <a:endParaRPr lang="it-IT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t-IT" sz="3000" dirty="0">
                <a:latin typeface="Cambria" panose="02040503050406030204" pitchFamily="18" charset="0"/>
                <a:ea typeface="Cambria" panose="02040503050406030204" pitchFamily="18" charset="0"/>
              </a:rPr>
              <a:t>Colazione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4699358-2932-4C47-95B9-926A0C34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139745"/>
            <a:ext cx="10515600" cy="933681"/>
          </a:xfrm>
        </p:spPr>
        <p:txBody>
          <a:bodyPr/>
          <a:lstStyle/>
          <a:p>
            <a:r>
              <a:rPr lang="it-IT" dirty="0">
                <a:latin typeface="Script MT Bold" panose="03040602040607080904" pitchFamily="66" charset="0"/>
              </a:rPr>
              <a:t>La seduta di donazione</a:t>
            </a:r>
          </a:p>
        </p:txBody>
      </p:sp>
      <p:pic>
        <p:nvPicPr>
          <p:cNvPr id="7" name="Immagine 6" descr="Immagine che contiene testo, persona, gruppo, interni&#10;&#10;Descrizione generata automaticamente">
            <a:extLst>
              <a:ext uri="{FF2B5EF4-FFF2-40B4-BE49-F238E27FC236}">
                <a16:creationId xmlns:a16="http://schemas.microsoft.com/office/drawing/2014/main" id="{ADE6741A-56CC-422D-9F92-D9F26A530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38" y="1794059"/>
            <a:ext cx="3630705" cy="363070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A02A1F-FA14-4FDE-B16B-E538E7EE9540}"/>
              </a:ext>
            </a:extLst>
          </p:cNvPr>
          <p:cNvSpPr txBox="1"/>
          <p:nvPr/>
        </p:nvSpPr>
        <p:spPr>
          <a:xfrm>
            <a:off x="4081670" y="5784574"/>
            <a:ext cx="6970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https://www.youtube.com/watch?v=yiGlPvfLlco&amp;ab_channel=andreamaffei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2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84FC68-B87B-4711-A4D3-118DA8A2A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040" y="457512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Script MT Bold" panose="03040602040607080904" pitchFamily="66" charset="0"/>
              </a:rPr>
              <a:t>Le </a:t>
            </a:r>
            <a:r>
              <a:rPr lang="en-US" sz="4800" kern="1200" dirty="0" err="1">
                <a:solidFill>
                  <a:srgbClr val="FFFFFF"/>
                </a:solidFill>
                <a:latin typeface="Script MT Bold" panose="03040602040607080904" pitchFamily="66" charset="0"/>
              </a:rPr>
              <a:t>nostre</a:t>
            </a:r>
            <a:r>
              <a:rPr lang="en-US" sz="4800" kern="1200" dirty="0">
                <a:solidFill>
                  <a:srgbClr val="FFFFFF"/>
                </a:solidFill>
                <a:latin typeface="Script MT Bold" panose="03040602040607080904" pitchFamily="66" charset="0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Script MT Bold" panose="03040602040607080904" pitchFamily="66" charset="0"/>
              </a:rPr>
              <a:t>attività</a:t>
            </a:r>
            <a:endParaRPr lang="en-US" sz="4800" kern="1200" dirty="0">
              <a:solidFill>
                <a:srgbClr val="FFFFFF"/>
              </a:solidFill>
              <a:latin typeface="Script MT Bold" panose="03040602040607080904" pitchFamily="66" charset="0"/>
            </a:endParaRPr>
          </a:p>
        </p:txBody>
      </p:sp>
      <p:pic>
        <p:nvPicPr>
          <p:cNvPr id="5" name="Segnaposto contenuto 4" descr="Immagine che contiene testo, persona, inpiedi&#10;&#10;Descrizione generata automaticamente">
            <a:extLst>
              <a:ext uri="{FF2B5EF4-FFF2-40B4-BE49-F238E27FC236}">
                <a16:creationId xmlns:a16="http://schemas.microsoft.com/office/drawing/2014/main" id="{6EE0EF46-4B86-41CC-B485-AC40B98FC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0" r="2" b="7748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9" name="Immagine 8" descr="Immagine che contiene testo, albero, erba, esterni&#10;&#10;Descrizione generata automaticamente">
            <a:extLst>
              <a:ext uri="{FF2B5EF4-FFF2-40B4-BE49-F238E27FC236}">
                <a16:creationId xmlns:a16="http://schemas.microsoft.com/office/drawing/2014/main" id="{4BBF6F8D-5697-4638-9FE8-DF5E83843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 r="1" b="24529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11" name="Immagine 10" descr="Immagine che contiene testo, edificio, esterni&#10;&#10;Descrizione generata automaticamente">
            <a:extLst>
              <a:ext uri="{FF2B5EF4-FFF2-40B4-BE49-F238E27FC236}">
                <a16:creationId xmlns:a16="http://schemas.microsoft.com/office/drawing/2014/main" id="{12F376DF-6C15-4C44-BCF9-153117A9B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2" r="1" b="1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3" name="Immagine 12" descr="Immagine che contiene persona, edificio, esterni, persone&#10;&#10;Descrizione generata automaticamente">
            <a:extLst>
              <a:ext uri="{FF2B5EF4-FFF2-40B4-BE49-F238E27FC236}">
                <a16:creationId xmlns:a16="http://schemas.microsoft.com/office/drawing/2014/main" id="{D1B6926F-9EE4-41F5-9ABA-E7680EFDEE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r="18668" b="-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7" name="Immagine 6" descr="Immagine che contiene interni, soffitto&#10;&#10;Descrizione generata automaticamente">
            <a:extLst>
              <a:ext uri="{FF2B5EF4-FFF2-40B4-BE49-F238E27FC236}">
                <a16:creationId xmlns:a16="http://schemas.microsoft.com/office/drawing/2014/main" id="{A523633D-6359-45A9-93A4-50D0784D5E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7" r="1" b="1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165419-1A78-4C05-9206-FD9BE404A143}"/>
              </a:ext>
            </a:extLst>
          </p:cNvPr>
          <p:cNvSpPr txBox="1"/>
          <p:nvPr/>
        </p:nvSpPr>
        <p:spPr>
          <a:xfrm>
            <a:off x="4414040" y="5776869"/>
            <a:ext cx="682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7"/>
              </a:rPr>
              <a:t>https://www.youtube.com/watch?v=_lhBcAC9Sk4&amp;ab_channel=AvisMortara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020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Franklin Gothic Demi</vt:lpstr>
      <vt:lpstr>Script MT Bold</vt:lpstr>
      <vt:lpstr>Tema di Office</vt:lpstr>
      <vt:lpstr>#Avislovescuola 2020-21</vt:lpstr>
      <vt:lpstr>Cosa sai di noi?</vt:lpstr>
      <vt:lpstr>Com’è fatto il sangue? Quali sono le sue funzioni?</vt:lpstr>
      <vt:lpstr>Presentazione standard di PowerPoint</vt:lpstr>
      <vt:lpstr>La seduta di donazione</vt:lpstr>
      <vt:lpstr>Le nostre attività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#avislovescuola 2020-21</dc:title>
  <dc:creator>Utente</dc:creator>
  <cp:lastModifiedBy>Silvia</cp:lastModifiedBy>
  <cp:revision>10</cp:revision>
  <dcterms:created xsi:type="dcterms:W3CDTF">2021-04-24T19:57:24Z</dcterms:created>
  <dcterms:modified xsi:type="dcterms:W3CDTF">2021-04-25T12:41:35Z</dcterms:modified>
</cp:coreProperties>
</file>