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1F21B-8DCE-449B-2A37-0D43A8F3B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711F05-CB6A-1D04-2619-25A323608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8750AB-6190-7416-C379-8F72411C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F4B1-1F15-4A76-9FD5-11FD83289CEF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5BC1F0-E9FD-DCF8-366A-C6CBE2F1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2618C9-BF18-6CE0-54E3-B3394464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955-ED56-4951-9712-3E30AA322F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75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E569CE-71A4-ED75-28D8-2AF2627D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80AA0A-D1D7-DCDC-32BC-85F4AC9A5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85A5AB-53A2-5281-847D-70A07B9C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F4B1-1F15-4A76-9FD5-11FD83289CEF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B4BA58-3C08-8213-5FAC-4F7F1E38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1D90DE-3458-4E2D-C00D-4C966294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955-ED56-4951-9712-3E30AA322F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62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1E07C9-821C-75BE-E1E6-11C167B5F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717654-B0BB-E228-5393-F4E9F8374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626B19-A447-D04E-EDCA-845A70CA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F4B1-1F15-4A76-9FD5-11FD83289CEF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28C2B7-D852-4E6A-7FD8-26AC8364B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435241-04C9-B5E9-2CFB-D6E89B00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955-ED56-4951-9712-3E30AA322F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19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997C6E-6B12-66D6-F292-443D0066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E232AE-B385-71C6-EF91-FDDD6D8C6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FF85DF-7B8F-4C20-0155-42E10E96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F4B1-1F15-4A76-9FD5-11FD83289CEF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13272F-44D5-E7E0-D74F-CFDE7675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E5D299-FFCE-991B-33CA-53EE6AF4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955-ED56-4951-9712-3E30AA322F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6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8810E-22DC-C2E7-9C4A-88BF8E8F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5ACFB7-41AC-9046-B215-767C15C7B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05C695-162C-F694-CC6E-751F1EC3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F4B1-1F15-4A76-9FD5-11FD83289CEF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BBCBA4-EF83-62E7-A247-594F7373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B98428-8E42-BA61-D167-7E920A85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955-ED56-4951-9712-3E30AA322F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07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56C95-5019-5BD5-E9F5-B9604EF5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9A133F-E1E1-120A-ABE3-F3AA6200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1D7EF5-BFB0-0CFF-B3EF-38CDC1A0A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FA48CC-53A0-5300-FA06-2A32FD7C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F4B1-1F15-4A76-9FD5-11FD83289CEF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2FD2C-E646-7299-5E32-958C49280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02DAA0-9A71-6EAC-8739-50E221D2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955-ED56-4951-9712-3E30AA322F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89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F1697-30AD-A734-EB35-C5F61B47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251C90-7A1A-BD65-B528-1CFF3DCE8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F5E377-2EBA-A984-1B67-12A1F2FC7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E56A58-C198-4279-D3C8-0790F0C59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260ABA-17D5-469D-3893-0108E85F8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06F9C5C-050E-997C-0771-E958F927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F4B1-1F15-4A76-9FD5-11FD83289CEF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15620AF-B224-9209-E832-05A499D1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D0071A-212A-D25C-7E1E-1CD60506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955-ED56-4951-9712-3E30AA322F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3F499C-01F4-D2E9-8468-BEDF60A4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88D4B0F-8BEA-B831-25C4-EE4187B4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F4B1-1F15-4A76-9FD5-11FD83289CEF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739D8F-0E37-337A-EA95-C0F61E8C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739724-341F-9D48-31E9-1199FF08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955-ED56-4951-9712-3E30AA322F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53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0F01FB4-9B3A-A781-5F5B-8F8F546D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F4B1-1F15-4A76-9FD5-11FD83289CEF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7916C14-C092-0BF4-B286-36F6422A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EECBA8-6D20-C9C1-2889-C97DE776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955-ED56-4951-9712-3E30AA322F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11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E1B169-ADE0-97F4-F423-7C0FD20E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00A720-1D69-9C72-3CAB-A42A26090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CD4B3D-92AE-8CF5-914D-F5F41C53B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08CB09-9FE0-AE26-FD9B-287DA06F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F4B1-1F15-4A76-9FD5-11FD83289CEF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2DECBD-8522-DB0A-D7D8-A6442A33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FB26F5-63BB-E68E-7222-AE578546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955-ED56-4951-9712-3E30AA322F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17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77941-CE53-4ED5-DFA0-20017EEC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DA8F695-52E2-77C4-9D0C-1057C3D00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59138E-E013-5987-17B4-D1385F6D4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576AE3-C5E7-7612-C878-B11DBBB5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F4B1-1F15-4A76-9FD5-11FD83289CEF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531044-EDCA-FED3-4478-32410719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C9C6C0-DB64-E9A5-8F7A-90530251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955-ED56-4951-9712-3E30AA322F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16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07CD8EB-74CE-5CD5-C0B3-22B15790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66D895-C0F7-D3FB-D233-851A564DC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3A4B1D-FD7C-4C48-61CA-9F57A3198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F4B1-1F15-4A76-9FD5-11FD83289CEF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97B75C-4A1C-56DA-5D48-2872AD645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6CD53D-8F83-70DE-1F81-B1A0594E2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D955-ED56-4951-9712-3E30AA322F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44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634401-7A24-5B2E-FEE6-3DABAA2939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CLASSI QUINTE MORTARA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C42475-C150-62C4-9E9A-A6FA0A23F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235" y="3915803"/>
            <a:ext cx="10533529" cy="1655762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“PROMOZIONE E DIFFUSIONE DEI BENI CULTURALI E DELLA MEMORIA LOCALE” </a:t>
            </a:r>
          </a:p>
        </p:txBody>
      </p:sp>
    </p:spTree>
    <p:extLst>
      <p:ext uri="{BB962C8B-B14F-4D97-AF65-F5344CB8AC3E}">
        <p14:creationId xmlns:p14="http://schemas.microsoft.com/office/powerpoint/2010/main" val="339223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6EF0E1D-DA22-01D7-1C78-CA6873F90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623488"/>
            <a:ext cx="4065495" cy="5423544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31142F-B5FD-AF72-C9D8-D33CA5490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866" y="623488"/>
            <a:ext cx="3597643" cy="54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6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67E0F1D-F740-BE87-3DF0-1801EDC73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305" y="441756"/>
            <a:ext cx="4774635" cy="6051119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2A5849E-DC8A-869C-1F89-424FE213F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462" y="365125"/>
            <a:ext cx="466844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0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2485B50-A371-1730-18AA-387DBF153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3" y="534010"/>
            <a:ext cx="3177815" cy="55402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B618D33-7004-9ED0-A2B4-02B7E486D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24" y="660768"/>
            <a:ext cx="4195433" cy="54134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1C58385-84F8-F4B8-2CB6-742E93B6A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623" y="660768"/>
            <a:ext cx="4061812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7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6E1B5D6-5507-EB3A-FCDE-EE2AA3D86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8385" y="660866"/>
            <a:ext cx="4352925" cy="5803900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D2A4DD1-5F33-BAF7-8F21-835FED5C4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652" y="792251"/>
            <a:ext cx="4139543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1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D5EF1B4-AF51-BA54-C1D1-B37F09031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672" y="1817727"/>
            <a:ext cx="4976460" cy="24528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CD32D53-9DFF-C5FC-8DAC-AF5253F5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48" y="579685"/>
            <a:ext cx="4638513" cy="584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56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CLASSI QUINTE MORTARA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 QUINTE MORTARA</dc:title>
  <dc:creator>Ottaviana Amelotti</dc:creator>
  <cp:lastModifiedBy>Ottaviana Amelotti</cp:lastModifiedBy>
  <cp:revision>1</cp:revision>
  <dcterms:created xsi:type="dcterms:W3CDTF">2022-06-16T12:03:16Z</dcterms:created>
  <dcterms:modified xsi:type="dcterms:W3CDTF">2022-06-16T12:03:25Z</dcterms:modified>
</cp:coreProperties>
</file>