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22"/>
  </p:notesMasterIdLst>
  <p:handoutMasterIdLst>
    <p:handoutMasterId r:id="rId23"/>
  </p:handoutMasterIdLst>
  <p:sldIdLst>
    <p:sldId id="307" r:id="rId5"/>
    <p:sldId id="323" r:id="rId6"/>
    <p:sldId id="322" r:id="rId7"/>
    <p:sldId id="313" r:id="rId8"/>
    <p:sldId id="312" r:id="rId9"/>
    <p:sldId id="326" r:id="rId10"/>
    <p:sldId id="327" r:id="rId11"/>
    <p:sldId id="328" r:id="rId12"/>
    <p:sldId id="329" r:id="rId13"/>
    <p:sldId id="330" r:id="rId14"/>
    <p:sldId id="314" r:id="rId15"/>
    <p:sldId id="324" r:id="rId16"/>
    <p:sldId id="325" r:id="rId17"/>
    <p:sldId id="316" r:id="rId18"/>
    <p:sldId id="317" r:id="rId19"/>
    <p:sldId id="319" r:id="rId20"/>
    <p:sldId id="320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6D06"/>
    <a:srgbClr val="5D0A66"/>
    <a:srgbClr val="905270"/>
    <a:srgbClr val="CDA4D8"/>
    <a:srgbClr val="BC87CB"/>
    <a:srgbClr val="F3F2F1"/>
    <a:srgbClr val="CD6197"/>
    <a:srgbClr val="A87BAD"/>
    <a:srgbClr val="E368DC"/>
    <a:srgbClr val="006E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ADAF090-1753-4D5F-8F3A-63248F1081E7}" vWet="4" dt="2022-10-26T16:15:13.479"/>
    <p1510:client id="{9D921815-4031-44F2-B0A1-72BC67983EA7}" v="6" dt="2022-10-26T16:15:59.48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antall Passarella" userId="01f03b1e-79b0-4b1d-b2de-6e675efc6d14" providerId="ADAL" clId="{9D921815-4031-44F2-B0A1-72BC67983EA7}"/>
    <pc:docChg chg="addSld delSld modSld">
      <pc:chgData name="Chantall Passarella" userId="01f03b1e-79b0-4b1d-b2de-6e675efc6d14" providerId="ADAL" clId="{9D921815-4031-44F2-B0A1-72BC67983EA7}" dt="2022-10-26T16:15:59.480" v="4" actId="47"/>
      <pc:docMkLst>
        <pc:docMk/>
      </pc:docMkLst>
      <pc:sldChg chg="del">
        <pc:chgData name="Chantall Passarella" userId="01f03b1e-79b0-4b1d-b2de-6e675efc6d14" providerId="ADAL" clId="{9D921815-4031-44F2-B0A1-72BC67983EA7}" dt="2022-10-26T16:15:36.352" v="2" actId="2696"/>
        <pc:sldMkLst>
          <pc:docMk/>
          <pc:sldMk cId="2457964170" sldId="321"/>
        </pc:sldMkLst>
      </pc:sldChg>
      <pc:sldChg chg="modSp mod">
        <pc:chgData name="Chantall Passarella" userId="01f03b1e-79b0-4b1d-b2de-6e675efc6d14" providerId="ADAL" clId="{9D921815-4031-44F2-B0A1-72BC67983EA7}" dt="2022-10-26T16:14:54.175" v="1" actId="1035"/>
        <pc:sldMkLst>
          <pc:docMk/>
          <pc:sldMk cId="3742124759" sldId="324"/>
        </pc:sldMkLst>
        <pc:picChg chg="mod">
          <ac:chgData name="Chantall Passarella" userId="01f03b1e-79b0-4b1d-b2de-6e675efc6d14" providerId="ADAL" clId="{9D921815-4031-44F2-B0A1-72BC67983EA7}" dt="2022-10-26T16:14:54.175" v="1" actId="1035"/>
          <ac:picMkLst>
            <pc:docMk/>
            <pc:sldMk cId="3742124759" sldId="324"/>
            <ac:picMk id="6" creationId="{5FEB2B17-A83B-E020-8F36-58F9D780BA90}"/>
          </ac:picMkLst>
        </pc:picChg>
      </pc:sldChg>
      <pc:sldChg chg="add del">
        <pc:chgData name="Chantall Passarella" userId="01f03b1e-79b0-4b1d-b2de-6e675efc6d14" providerId="ADAL" clId="{9D921815-4031-44F2-B0A1-72BC67983EA7}" dt="2022-10-26T16:15:59.480" v="4" actId="47"/>
        <pc:sldMkLst>
          <pc:docMk/>
          <pc:sldMk cId="4030704934" sldId="331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25AC44BA-D49C-3C40-B615-C75F066CB7F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5DA626C0-9CC0-CE4D-95DF-F102329AC6D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B2E4E7-FD5E-5E45-9DF3-20C82D12BE33}" type="datetimeFigureOut">
              <a:rPr lang="it-IT" smtClean="0"/>
              <a:t>26/10/2022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704D11F5-D349-184F-B165-E3FCB5FF33A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D4EF3EB1-B7EC-9246-970C-A83224F2C2C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F7F9ED-549A-AF44-B0A0-B647D921BB31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636116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2AC4EA-3CF5-FA44-BCAE-A42D1435B75D}" type="datetimeFigureOut">
              <a:rPr lang="it-IT" smtClean="0"/>
              <a:t>26/10/2022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80927B-49DD-C746-AA43-5618C0FEC6E8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168997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ert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gnaposto testo 10">
            <a:extLst>
              <a:ext uri="{FF2B5EF4-FFF2-40B4-BE49-F238E27FC236}">
                <a16:creationId xmlns:a16="http://schemas.microsoft.com/office/drawing/2014/main" id="{B9B2447E-2FCA-0B49-8561-AFD3054CAA6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9316" y="2971800"/>
            <a:ext cx="8004517" cy="9144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4000" b="1">
                <a:solidFill>
                  <a:schemeClr val="bg1"/>
                </a:solidFill>
                <a:latin typeface="Tw Cen MT" panose="020B0602020104020603" pitchFamily="34" charset="77"/>
              </a:defRPr>
            </a:lvl1pPr>
          </a:lstStyle>
          <a:p>
            <a:pPr lvl="0"/>
            <a:r>
              <a:rPr lang="it-IT"/>
              <a:t>TITOLO</a:t>
            </a:r>
          </a:p>
        </p:txBody>
      </p:sp>
      <p:sp>
        <p:nvSpPr>
          <p:cNvPr id="12" name="Segnaposto testo 10">
            <a:extLst>
              <a:ext uri="{FF2B5EF4-FFF2-40B4-BE49-F238E27FC236}">
                <a16:creationId xmlns:a16="http://schemas.microsoft.com/office/drawing/2014/main" id="{03477567-1EE0-E742-BA5F-DDFB3CB36BA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9315" y="4236134"/>
            <a:ext cx="8004517" cy="2235004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spcBef>
                <a:spcPts val="50"/>
              </a:spcBef>
              <a:buNone/>
              <a:defRPr sz="3000" b="0">
                <a:solidFill>
                  <a:schemeClr val="bg1"/>
                </a:solidFill>
                <a:latin typeface="Tw Cen MT" panose="020B0602020104020603" pitchFamily="34" charset="77"/>
              </a:defRPr>
            </a:lvl1pPr>
          </a:lstStyle>
          <a:p>
            <a:pPr lvl="0"/>
            <a:r>
              <a:rPr lang="it-IT"/>
              <a:t>Sottotitolo</a:t>
            </a:r>
          </a:p>
        </p:txBody>
      </p:sp>
    </p:spTree>
    <p:extLst>
      <p:ext uri="{BB962C8B-B14F-4D97-AF65-F5344CB8AC3E}">
        <p14:creationId xmlns:p14="http://schemas.microsoft.com/office/powerpoint/2010/main" val="24266711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361F5-AFA3-8047-95C0-E6E5C1F78F84}" type="datetimeFigureOut">
              <a:rPr lang="it-IT" smtClean="0"/>
              <a:t>26/10/2022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98A4C-8E43-BB49-9918-C50FD2DC1E28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132123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361F5-AFA3-8047-95C0-E6E5C1F78F84}" type="datetimeFigureOut">
              <a:rPr lang="it-IT" smtClean="0"/>
              <a:t>26/10/2022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98A4C-8E43-BB49-9918-C50FD2DC1E28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779687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361F5-AFA3-8047-95C0-E6E5C1F78F84}" type="datetimeFigureOut">
              <a:rPr lang="it-IT" smtClean="0"/>
              <a:t>26/10/2022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98A4C-8E43-BB49-9918-C50FD2DC1E28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633303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361F5-AFA3-8047-95C0-E6E5C1F78F84}" type="datetimeFigureOut">
              <a:rPr lang="it-IT" smtClean="0"/>
              <a:t>26/10/2022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98A4C-8E43-BB49-9918-C50FD2DC1E28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837544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120759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to +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immagine 7">
            <a:extLst>
              <a:ext uri="{FF2B5EF4-FFF2-40B4-BE49-F238E27FC236}">
                <a16:creationId xmlns:a16="http://schemas.microsoft.com/office/drawing/2014/main" id="{45044877-A778-7349-922D-2C86FC9AB1E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572000" y="0"/>
            <a:ext cx="4572000" cy="6858000"/>
          </a:xfrm>
        </p:spPr>
        <p:txBody>
          <a:bodyPr/>
          <a:lstStyle/>
          <a:p>
            <a:endParaRPr lang="it-IT"/>
          </a:p>
        </p:txBody>
      </p:sp>
      <p:sp>
        <p:nvSpPr>
          <p:cNvPr id="10" name="Segnaposto testo 9">
            <a:extLst>
              <a:ext uri="{FF2B5EF4-FFF2-40B4-BE49-F238E27FC236}">
                <a16:creationId xmlns:a16="http://schemas.microsoft.com/office/drawing/2014/main" id="{224BDAA7-BF05-C643-B4EF-8DF3CD5DDB7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3620" y="173625"/>
            <a:ext cx="4224753" cy="473489"/>
          </a:xfrm>
        </p:spPr>
        <p:txBody>
          <a:bodyPr anchor="ctr">
            <a:normAutofit/>
          </a:bodyPr>
          <a:lstStyle>
            <a:lvl1pPr marL="0" indent="0">
              <a:buNone/>
              <a:defRPr sz="2800" b="1">
                <a:solidFill>
                  <a:srgbClr val="006E57"/>
                </a:solidFill>
                <a:latin typeface="Tw Cen MT" panose="020B0602020104020603" pitchFamily="34" charset="77"/>
              </a:defRPr>
            </a:lvl1pPr>
          </a:lstStyle>
          <a:p>
            <a:pPr lvl="0"/>
            <a:r>
              <a:rPr lang="it-IT"/>
              <a:t>TITOLO</a:t>
            </a:r>
          </a:p>
        </p:txBody>
      </p:sp>
      <p:sp>
        <p:nvSpPr>
          <p:cNvPr id="15" name="Segnaposto testo 14">
            <a:extLst>
              <a:ext uri="{FF2B5EF4-FFF2-40B4-BE49-F238E27FC236}">
                <a16:creationId xmlns:a16="http://schemas.microsoft.com/office/drawing/2014/main" id="{08BC6514-70FD-E540-AA12-98127E19777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73620" y="787792"/>
            <a:ext cx="4224753" cy="5896584"/>
          </a:xfrm>
        </p:spPr>
        <p:txBody>
          <a:bodyPr>
            <a:normAutofit/>
          </a:bodyPr>
          <a:lstStyle>
            <a:lvl1pPr marL="0" indent="0">
              <a:spcBef>
                <a:spcPts val="50"/>
              </a:spcBef>
              <a:buNone/>
              <a:defRPr sz="2000">
                <a:solidFill>
                  <a:schemeClr val="tx1"/>
                </a:solidFill>
                <a:latin typeface="Tw Cen MT" panose="020B0602020104020603" pitchFamily="34" charset="77"/>
              </a:defRPr>
            </a:lvl1pPr>
          </a:lstStyle>
          <a:p>
            <a:pPr lvl="0"/>
            <a:r>
              <a:rPr lang="it-IT"/>
              <a:t>Testo</a:t>
            </a:r>
          </a:p>
        </p:txBody>
      </p:sp>
    </p:spTree>
    <p:extLst>
      <p:ext uri="{BB962C8B-B14F-4D97-AF65-F5344CB8AC3E}">
        <p14:creationId xmlns:p14="http://schemas.microsoft.com/office/powerpoint/2010/main" val="2814260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sto +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immagine 7">
            <a:extLst>
              <a:ext uri="{FF2B5EF4-FFF2-40B4-BE49-F238E27FC236}">
                <a16:creationId xmlns:a16="http://schemas.microsoft.com/office/drawing/2014/main" id="{45044877-A778-7349-922D-2C86FC9AB1E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it-IT"/>
          </a:p>
        </p:txBody>
      </p:sp>
      <p:sp>
        <p:nvSpPr>
          <p:cNvPr id="10" name="Segnaposto testo 9">
            <a:extLst>
              <a:ext uri="{FF2B5EF4-FFF2-40B4-BE49-F238E27FC236}">
                <a16:creationId xmlns:a16="http://schemas.microsoft.com/office/drawing/2014/main" id="{224BDAA7-BF05-C643-B4EF-8DF3CD5DDB7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3620" y="173625"/>
            <a:ext cx="4224753" cy="473489"/>
          </a:xfrm>
        </p:spPr>
        <p:txBody>
          <a:bodyPr anchor="ctr">
            <a:normAutofit/>
          </a:bodyPr>
          <a:lstStyle>
            <a:lvl1pPr marL="0" indent="0">
              <a:buNone/>
              <a:defRPr sz="2800" b="1">
                <a:solidFill>
                  <a:schemeClr val="bg1"/>
                </a:solidFill>
                <a:latin typeface="Tw Cen MT" panose="020B0602020104020603" pitchFamily="34" charset="77"/>
              </a:defRPr>
            </a:lvl1pPr>
          </a:lstStyle>
          <a:p>
            <a:pPr lvl="0"/>
            <a:r>
              <a:rPr lang="it-IT"/>
              <a:t>TITOLO</a:t>
            </a:r>
          </a:p>
        </p:txBody>
      </p:sp>
      <p:sp>
        <p:nvSpPr>
          <p:cNvPr id="15" name="Segnaposto testo 14">
            <a:extLst>
              <a:ext uri="{FF2B5EF4-FFF2-40B4-BE49-F238E27FC236}">
                <a16:creationId xmlns:a16="http://schemas.microsoft.com/office/drawing/2014/main" id="{08BC6514-70FD-E540-AA12-98127E19777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73620" y="787792"/>
            <a:ext cx="4224753" cy="5896584"/>
          </a:xfrm>
        </p:spPr>
        <p:txBody>
          <a:bodyPr>
            <a:normAutofit/>
          </a:bodyPr>
          <a:lstStyle>
            <a:lvl1pPr marL="0" indent="0">
              <a:spcBef>
                <a:spcPts val="50"/>
              </a:spcBef>
              <a:buNone/>
              <a:defRPr sz="2000">
                <a:solidFill>
                  <a:schemeClr val="bg1"/>
                </a:solidFill>
                <a:latin typeface="Tw Cen MT" panose="020B0602020104020603" pitchFamily="34" charset="77"/>
              </a:defRPr>
            </a:lvl1pPr>
          </a:lstStyle>
          <a:p>
            <a:pPr lvl="0"/>
            <a:r>
              <a:rPr lang="it-IT"/>
              <a:t>Testo</a:t>
            </a:r>
          </a:p>
        </p:txBody>
      </p:sp>
    </p:spTree>
    <p:extLst>
      <p:ext uri="{BB962C8B-B14F-4D97-AF65-F5344CB8AC3E}">
        <p14:creationId xmlns:p14="http://schemas.microsoft.com/office/powerpoint/2010/main" val="3158411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sto +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immagine 7">
            <a:extLst>
              <a:ext uri="{FF2B5EF4-FFF2-40B4-BE49-F238E27FC236}">
                <a16:creationId xmlns:a16="http://schemas.microsoft.com/office/drawing/2014/main" id="{45044877-A778-7349-922D-2C86FC9AB1E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572000" y="0"/>
            <a:ext cx="4572000" cy="3429000"/>
          </a:xfrm>
        </p:spPr>
        <p:txBody>
          <a:bodyPr/>
          <a:lstStyle/>
          <a:p>
            <a:endParaRPr lang="it-IT"/>
          </a:p>
        </p:txBody>
      </p:sp>
      <p:sp>
        <p:nvSpPr>
          <p:cNvPr id="10" name="Segnaposto testo 9">
            <a:extLst>
              <a:ext uri="{FF2B5EF4-FFF2-40B4-BE49-F238E27FC236}">
                <a16:creationId xmlns:a16="http://schemas.microsoft.com/office/drawing/2014/main" id="{224BDAA7-BF05-C643-B4EF-8DF3CD5DDB7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3620" y="173625"/>
            <a:ext cx="4224753" cy="473489"/>
          </a:xfrm>
        </p:spPr>
        <p:txBody>
          <a:bodyPr anchor="ctr">
            <a:normAutofit/>
          </a:bodyPr>
          <a:lstStyle>
            <a:lvl1pPr marL="0" indent="0">
              <a:buNone/>
              <a:defRPr sz="2800" b="1">
                <a:solidFill>
                  <a:srgbClr val="006E57"/>
                </a:solidFill>
                <a:latin typeface="Tw Cen MT" panose="020B0602020104020603" pitchFamily="34" charset="77"/>
              </a:defRPr>
            </a:lvl1pPr>
          </a:lstStyle>
          <a:p>
            <a:pPr lvl="0"/>
            <a:r>
              <a:rPr lang="it-IT"/>
              <a:t>TITOLO</a:t>
            </a:r>
          </a:p>
        </p:txBody>
      </p:sp>
      <p:sp>
        <p:nvSpPr>
          <p:cNvPr id="15" name="Segnaposto testo 14">
            <a:extLst>
              <a:ext uri="{FF2B5EF4-FFF2-40B4-BE49-F238E27FC236}">
                <a16:creationId xmlns:a16="http://schemas.microsoft.com/office/drawing/2014/main" id="{08BC6514-70FD-E540-AA12-98127E19777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73620" y="787792"/>
            <a:ext cx="4224753" cy="5896584"/>
          </a:xfrm>
        </p:spPr>
        <p:txBody>
          <a:bodyPr>
            <a:normAutofit/>
          </a:bodyPr>
          <a:lstStyle>
            <a:lvl1pPr marL="0" indent="0">
              <a:spcBef>
                <a:spcPts val="50"/>
              </a:spcBef>
              <a:buNone/>
              <a:defRPr sz="2000">
                <a:solidFill>
                  <a:schemeClr val="tx1"/>
                </a:solidFill>
                <a:latin typeface="Tw Cen MT" panose="020B0602020104020603" pitchFamily="34" charset="77"/>
              </a:defRPr>
            </a:lvl1pPr>
          </a:lstStyle>
          <a:p>
            <a:pPr lvl="0"/>
            <a:r>
              <a:rPr lang="it-IT"/>
              <a:t>Testo</a:t>
            </a:r>
          </a:p>
        </p:txBody>
      </p:sp>
      <p:sp>
        <p:nvSpPr>
          <p:cNvPr id="5" name="Segnaposto immagine 7">
            <a:extLst>
              <a:ext uri="{FF2B5EF4-FFF2-40B4-BE49-F238E27FC236}">
                <a16:creationId xmlns:a16="http://schemas.microsoft.com/office/drawing/2014/main" id="{C251814B-514B-E84C-8E16-A2C27253865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72000" y="3429000"/>
            <a:ext cx="4572000" cy="3429000"/>
          </a:xfrm>
        </p:spPr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890541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361F5-AFA3-8047-95C0-E6E5C1F78F84}" type="datetimeFigureOut">
              <a:rPr lang="it-IT" smtClean="0"/>
              <a:t>26/10/2022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98A4C-8E43-BB49-9918-C50FD2DC1E28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378902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361F5-AFA3-8047-95C0-E6E5C1F78F84}" type="datetimeFigureOut">
              <a:rPr lang="it-IT" smtClean="0"/>
              <a:t>26/10/2022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98A4C-8E43-BB49-9918-C50FD2DC1E28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984535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361F5-AFA3-8047-95C0-E6E5C1F78F84}" type="datetimeFigureOut">
              <a:rPr lang="it-IT" smtClean="0"/>
              <a:t>26/10/2022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98A4C-8E43-BB49-9918-C50FD2DC1E28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23201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361F5-AFA3-8047-95C0-E6E5C1F78F84}" type="datetimeFigureOut">
              <a:rPr lang="it-IT" smtClean="0"/>
              <a:t>26/10/2022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98A4C-8E43-BB49-9918-C50FD2DC1E28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50140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1361F5-AFA3-8047-95C0-E6E5C1F78F84}" type="datetimeFigureOut">
              <a:rPr lang="it-IT" smtClean="0"/>
              <a:t>26/10/2022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F98A4C-8E43-BB49-9918-C50FD2DC1E28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32298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1" r:id="rId2"/>
    <p:sldLayoutId id="2147483662" r:id="rId3"/>
    <p:sldLayoutId id="2147483673" r:id="rId4"/>
    <p:sldLayoutId id="2147483672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orientiamoci.eu/fondazione-enaip/" TargetMode="Externa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id="{4348C6D0-DC6A-8E49-8081-38E2D855EFA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01472" y="288153"/>
            <a:ext cx="2441606" cy="1293471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05356377-1BEB-7D42-BE99-66F5E336C2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381" y="1695883"/>
            <a:ext cx="7856459" cy="5162117"/>
          </a:xfrm>
          <a:prstGeom prst="rect">
            <a:avLst/>
          </a:prstGeom>
        </p:spPr>
      </p:pic>
      <p:sp>
        <p:nvSpPr>
          <p:cNvPr id="10" name="Rettangolo 9">
            <a:extLst>
              <a:ext uri="{FF2B5EF4-FFF2-40B4-BE49-F238E27FC236}">
                <a16:creationId xmlns:a16="http://schemas.microsoft.com/office/drawing/2014/main" id="{7C2E1731-79B7-D140-91C4-CC03F062A3F7}"/>
              </a:ext>
            </a:extLst>
          </p:cNvPr>
          <p:cNvSpPr/>
          <p:nvPr/>
        </p:nvSpPr>
        <p:spPr>
          <a:xfrm>
            <a:off x="748211" y="1695883"/>
            <a:ext cx="8423618" cy="5162117"/>
          </a:xfrm>
          <a:prstGeom prst="rect">
            <a:avLst/>
          </a:prstGeom>
          <a:solidFill>
            <a:srgbClr val="EB6D06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EB13026A-C28A-6645-8330-6CCE6775845D}"/>
              </a:ext>
            </a:extLst>
          </p:cNvPr>
          <p:cNvSpPr/>
          <p:nvPr/>
        </p:nvSpPr>
        <p:spPr>
          <a:xfrm>
            <a:off x="720381" y="1695883"/>
            <a:ext cx="4800743" cy="5162117"/>
          </a:xfrm>
          <a:prstGeom prst="rect">
            <a:avLst/>
          </a:prstGeom>
          <a:solidFill>
            <a:srgbClr val="5D0A66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Segnaposto testo 1">
            <a:extLst>
              <a:ext uri="{FF2B5EF4-FFF2-40B4-BE49-F238E27FC236}">
                <a16:creationId xmlns:a16="http://schemas.microsoft.com/office/drawing/2014/main" id="{D9DEE8A6-ACEB-CC47-95A7-D0685863EE62}"/>
              </a:ext>
            </a:extLst>
          </p:cNvPr>
          <p:cNvSpPr txBox="1">
            <a:spLocks/>
          </p:cNvSpPr>
          <p:nvPr/>
        </p:nvSpPr>
        <p:spPr>
          <a:xfrm>
            <a:off x="748211" y="5716931"/>
            <a:ext cx="9277392" cy="5700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it-IT">
                <a:solidFill>
                  <a:schemeClr val="bg1"/>
                </a:solidFill>
              </a:rPr>
              <a:t>UN ALTRO MODO PER VIVERE LA FORMAZIONE</a:t>
            </a:r>
          </a:p>
        </p:txBody>
      </p:sp>
      <p:sp>
        <p:nvSpPr>
          <p:cNvPr id="17" name="Segnaposto testo 1">
            <a:extLst>
              <a:ext uri="{FF2B5EF4-FFF2-40B4-BE49-F238E27FC236}">
                <a16:creationId xmlns:a16="http://schemas.microsoft.com/office/drawing/2014/main" id="{AD013268-6E1B-CA48-B121-00A63F4E95D5}"/>
              </a:ext>
            </a:extLst>
          </p:cNvPr>
          <p:cNvSpPr txBox="1">
            <a:spLocks/>
          </p:cNvSpPr>
          <p:nvPr/>
        </p:nvSpPr>
        <p:spPr>
          <a:xfrm>
            <a:off x="5756888" y="1933939"/>
            <a:ext cx="2819952" cy="16310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it-IT" sz="7200" b="1">
                <a:solidFill>
                  <a:schemeClr val="accent6">
                    <a:lumMod val="50000"/>
                  </a:schemeClr>
                </a:solidFill>
              </a:rPr>
              <a:t>&gt;</a:t>
            </a:r>
            <a:r>
              <a:rPr lang="it-IT" sz="7200">
                <a:solidFill>
                  <a:schemeClr val="bg1"/>
                </a:solidFill>
              </a:rPr>
              <a:t>2023</a:t>
            </a:r>
          </a:p>
        </p:txBody>
      </p:sp>
    </p:spTree>
    <p:extLst>
      <p:ext uri="{BB962C8B-B14F-4D97-AF65-F5344CB8AC3E}">
        <p14:creationId xmlns:p14="http://schemas.microsoft.com/office/powerpoint/2010/main" val="6688187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Immagine che contiene testo, magazzino&#10;&#10;Descrizione generata automaticamente">
            <a:extLst>
              <a:ext uri="{FF2B5EF4-FFF2-40B4-BE49-F238E27FC236}">
                <a16:creationId xmlns:a16="http://schemas.microsoft.com/office/drawing/2014/main" id="{2C4787A0-5938-24A4-BF82-786C49AFDEA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-37262" y="0"/>
            <a:ext cx="9144000" cy="6858000"/>
          </a:xfrm>
          <a:prstGeom prst="rect">
            <a:avLst/>
          </a:prstGeom>
        </p:spPr>
      </p:pic>
      <p:sp>
        <p:nvSpPr>
          <p:cNvPr id="13" name="Rettangolo 12">
            <a:extLst>
              <a:ext uri="{FF2B5EF4-FFF2-40B4-BE49-F238E27FC236}">
                <a16:creationId xmlns:a16="http://schemas.microsoft.com/office/drawing/2014/main" id="{26B540F8-13FE-5F43-9688-B52DAD2B13F5}"/>
              </a:ext>
            </a:extLst>
          </p:cNvPr>
          <p:cNvSpPr/>
          <p:nvPr/>
        </p:nvSpPr>
        <p:spPr>
          <a:xfrm>
            <a:off x="0" y="0"/>
            <a:ext cx="4534738" cy="2488561"/>
          </a:xfrm>
          <a:prstGeom prst="rect">
            <a:avLst/>
          </a:prstGeom>
          <a:solidFill>
            <a:srgbClr val="EB6D06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3200" b="1">
                <a:solidFill>
                  <a:schemeClr val="bg1"/>
                </a:solidFill>
              </a:rPr>
              <a:t>    </a:t>
            </a:r>
            <a:endParaRPr lang="it-IT" sz="3200">
              <a:solidFill>
                <a:schemeClr val="bg1"/>
              </a:solidFill>
            </a:endParaRPr>
          </a:p>
        </p:txBody>
      </p:sp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9F6D52B4-5233-1BA2-B229-EF8C802BDAD4}"/>
              </a:ext>
            </a:extLst>
          </p:cNvPr>
          <p:cNvSpPr txBox="1">
            <a:spLocks/>
          </p:cNvSpPr>
          <p:nvPr/>
        </p:nvSpPr>
        <p:spPr>
          <a:xfrm>
            <a:off x="589646" y="885583"/>
            <a:ext cx="4757195" cy="84842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4400" b="1">
                <a:solidFill>
                  <a:schemeClr val="bg1"/>
                </a:solidFill>
              </a:rPr>
              <a:t>LOGISTICA</a:t>
            </a:r>
            <a:endParaRPr lang="it-IT" sz="4400">
              <a:solidFill>
                <a:schemeClr val="bg1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it-IT" sz="5400">
              <a:solidFill>
                <a:srgbClr val="E368DC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it-IT" sz="5400">
              <a:solidFill>
                <a:srgbClr val="E368DC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it-IT" sz="5400">
              <a:solidFill>
                <a:srgbClr val="E368DC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it-IT" sz="5400">
              <a:solidFill>
                <a:srgbClr val="E368DC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it-IT" sz="5400">
              <a:solidFill>
                <a:srgbClr val="E368DC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it-IT" sz="5400">
              <a:solidFill>
                <a:srgbClr val="E368D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20447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1">
            <a:extLst>
              <a:ext uri="{FF2B5EF4-FFF2-40B4-BE49-F238E27FC236}">
                <a16:creationId xmlns:a16="http://schemas.microsoft.com/office/drawing/2014/main" id="{2A98826B-39C5-1C99-461D-FDED59879426}"/>
              </a:ext>
            </a:extLst>
          </p:cNvPr>
          <p:cNvGrpSpPr/>
          <p:nvPr/>
        </p:nvGrpSpPr>
        <p:grpSpPr>
          <a:xfrm>
            <a:off x="787078" y="4930814"/>
            <a:ext cx="9502819" cy="1927186"/>
            <a:chOff x="787078" y="4930814"/>
            <a:chExt cx="9502819" cy="1927186"/>
          </a:xfrm>
        </p:grpSpPr>
        <p:sp>
          <p:nvSpPr>
            <p:cNvPr id="10" name="Rettangolo 9">
              <a:extLst>
                <a:ext uri="{FF2B5EF4-FFF2-40B4-BE49-F238E27FC236}">
                  <a16:creationId xmlns:a16="http://schemas.microsoft.com/office/drawing/2014/main" id="{6CC39BA7-DB7D-5D48-A7CB-AFE4BDC20D5F}"/>
                </a:ext>
              </a:extLst>
            </p:cNvPr>
            <p:cNvSpPr/>
            <p:nvPr/>
          </p:nvSpPr>
          <p:spPr>
            <a:xfrm>
              <a:off x="1551009" y="4930814"/>
              <a:ext cx="7720312" cy="1927185"/>
            </a:xfrm>
            <a:prstGeom prst="rect">
              <a:avLst/>
            </a:prstGeom>
            <a:solidFill>
              <a:srgbClr val="EB6D06">
                <a:alpha val="50000"/>
              </a:srgb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2" name="Rettangolo 11">
              <a:extLst>
                <a:ext uri="{FF2B5EF4-FFF2-40B4-BE49-F238E27FC236}">
                  <a16:creationId xmlns:a16="http://schemas.microsoft.com/office/drawing/2014/main" id="{F5CDCC6A-6A84-964E-A50B-FA109E673B0F}"/>
                </a:ext>
              </a:extLst>
            </p:cNvPr>
            <p:cNvSpPr/>
            <p:nvPr/>
          </p:nvSpPr>
          <p:spPr>
            <a:xfrm>
              <a:off x="787078" y="4930815"/>
              <a:ext cx="4757195" cy="1927185"/>
            </a:xfrm>
            <a:prstGeom prst="rect">
              <a:avLst/>
            </a:prstGeom>
            <a:solidFill>
              <a:srgbClr val="5D0A66">
                <a:alpha val="50000"/>
              </a:srgb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4" name="Rettangolo 13">
              <a:extLst>
                <a:ext uri="{FF2B5EF4-FFF2-40B4-BE49-F238E27FC236}">
                  <a16:creationId xmlns:a16="http://schemas.microsoft.com/office/drawing/2014/main" id="{4387AB7C-DC61-EC42-8B7F-D0EF423F616A}"/>
                </a:ext>
              </a:extLst>
            </p:cNvPr>
            <p:cNvSpPr/>
            <p:nvPr/>
          </p:nvSpPr>
          <p:spPr>
            <a:xfrm>
              <a:off x="2500259" y="4930815"/>
              <a:ext cx="5231629" cy="1927185"/>
            </a:xfrm>
            <a:prstGeom prst="rect">
              <a:avLst/>
            </a:prstGeom>
            <a:solidFill>
              <a:srgbClr val="5D0A66">
                <a:alpha val="50000"/>
              </a:srgb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5" name="Segnaposto testo 1">
              <a:extLst>
                <a:ext uri="{FF2B5EF4-FFF2-40B4-BE49-F238E27FC236}">
                  <a16:creationId xmlns:a16="http://schemas.microsoft.com/office/drawing/2014/main" id="{4AE80046-A992-6043-842D-4EB8BA3E2B41}"/>
                </a:ext>
              </a:extLst>
            </p:cNvPr>
            <p:cNvSpPr txBox="1">
              <a:spLocks/>
            </p:cNvSpPr>
            <p:nvPr/>
          </p:nvSpPr>
          <p:spPr>
            <a:xfrm>
              <a:off x="1012505" y="5564531"/>
              <a:ext cx="9277392" cy="570051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endParaRPr lang="it-IT" sz="3200">
                <a:solidFill>
                  <a:schemeClr val="bg1"/>
                </a:solidFill>
              </a:endParaRPr>
            </a:p>
          </p:txBody>
        </p:sp>
      </p:grpSp>
      <p:pic>
        <p:nvPicPr>
          <p:cNvPr id="8" name="Immagine 7">
            <a:extLst>
              <a:ext uri="{FF2B5EF4-FFF2-40B4-BE49-F238E27FC236}">
                <a16:creationId xmlns:a16="http://schemas.microsoft.com/office/drawing/2014/main" id="{4348C6D0-DC6A-8E49-8081-38E2D855EFA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01472" y="288153"/>
            <a:ext cx="2441606" cy="1293471"/>
          </a:xfrm>
          <a:prstGeom prst="rect">
            <a:avLst/>
          </a:prstGeom>
        </p:spPr>
      </p:pic>
      <p:sp>
        <p:nvSpPr>
          <p:cNvPr id="9" name="Segnaposto testo 1">
            <a:extLst>
              <a:ext uri="{FF2B5EF4-FFF2-40B4-BE49-F238E27FC236}">
                <a16:creationId xmlns:a16="http://schemas.microsoft.com/office/drawing/2014/main" id="{639203DA-D7CA-5549-9AB7-A53E45B28896}"/>
              </a:ext>
            </a:extLst>
          </p:cNvPr>
          <p:cNvSpPr txBox="1">
            <a:spLocks/>
          </p:cNvSpPr>
          <p:nvPr/>
        </p:nvSpPr>
        <p:spPr>
          <a:xfrm>
            <a:off x="3888794" y="745308"/>
            <a:ext cx="4757195" cy="84842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5400" b="1">
                <a:solidFill>
                  <a:schemeClr val="bg2">
                    <a:lumMod val="50000"/>
                  </a:schemeClr>
                </a:solidFill>
              </a:rPr>
              <a:t>Formazione</a:t>
            </a:r>
            <a:r>
              <a:rPr lang="it-IT" sz="4000" b="1">
                <a:solidFill>
                  <a:schemeClr val="bg2">
                    <a:lumMod val="50000"/>
                  </a:schemeClr>
                </a:solidFill>
              </a:rPr>
              <a:t> </a:t>
            </a:r>
            <a:endParaRPr lang="it-IT" sz="4000"/>
          </a:p>
          <a:p>
            <a:pPr marL="0" indent="0">
              <a:buFont typeface="Arial" panose="020B0604020202020204" pitchFamily="34" charset="0"/>
              <a:buNone/>
            </a:pPr>
            <a:endParaRPr lang="it-IT" sz="5400">
              <a:solidFill>
                <a:srgbClr val="E368DC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it-IT" sz="5400">
              <a:solidFill>
                <a:srgbClr val="E368DC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it-IT" sz="5400">
              <a:solidFill>
                <a:srgbClr val="E368DC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it-IT" sz="5400">
              <a:solidFill>
                <a:srgbClr val="E368DC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it-IT" sz="5400">
              <a:solidFill>
                <a:srgbClr val="E368DC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it-IT" sz="5400">
              <a:solidFill>
                <a:srgbClr val="E368DC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it-IT" sz="5400">
              <a:solidFill>
                <a:srgbClr val="E368DC"/>
              </a:solidFill>
            </a:endParaRP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7D528F08-A06F-E4FB-FCE1-79B88F458F05}"/>
              </a:ext>
            </a:extLst>
          </p:cNvPr>
          <p:cNvSpPr/>
          <p:nvPr/>
        </p:nvSpPr>
        <p:spPr>
          <a:xfrm>
            <a:off x="3888795" y="1725105"/>
            <a:ext cx="4257696" cy="2865749"/>
          </a:xfrm>
          <a:prstGeom prst="rect">
            <a:avLst/>
          </a:prstGeom>
          <a:solidFill>
            <a:srgbClr val="BC87C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651D2277-F8C6-4496-FC10-705F07B4C265}"/>
              </a:ext>
            </a:extLst>
          </p:cNvPr>
          <p:cNvSpPr txBox="1"/>
          <p:nvPr/>
        </p:nvSpPr>
        <p:spPr>
          <a:xfrm>
            <a:off x="997510" y="2477684"/>
            <a:ext cx="2309567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>
                <a:solidFill>
                  <a:schemeClr val="bg1"/>
                </a:solidFill>
              </a:rPr>
              <a:t>Inserimento rapido nel mondo del lavoro</a:t>
            </a:r>
            <a:endParaRPr lang="it-IT" sz="2400">
              <a:solidFill>
                <a:schemeClr val="bg1"/>
              </a:solidFill>
            </a:endParaRPr>
          </a:p>
          <a:p>
            <a:endParaRPr lang="it-IT"/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00593EA8-858C-69FB-AFFD-1FB7556FB873}"/>
              </a:ext>
            </a:extLst>
          </p:cNvPr>
          <p:cNvSpPr txBox="1"/>
          <p:nvPr/>
        </p:nvSpPr>
        <p:spPr>
          <a:xfrm>
            <a:off x="4050526" y="1880706"/>
            <a:ext cx="357340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>
                <a:solidFill>
                  <a:schemeClr val="bg1"/>
                </a:solidFill>
              </a:rPr>
              <a:t>Italiano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>
                <a:solidFill>
                  <a:schemeClr val="bg1"/>
                </a:solidFill>
              </a:rPr>
              <a:t>Matematica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>
                <a:solidFill>
                  <a:schemeClr val="bg1"/>
                </a:solidFill>
              </a:rPr>
              <a:t>Inglese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>
                <a:solidFill>
                  <a:schemeClr val="bg1"/>
                </a:solidFill>
              </a:rPr>
              <a:t>Scienze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>
                <a:solidFill>
                  <a:schemeClr val="bg1"/>
                </a:solidFill>
              </a:rPr>
              <a:t>Storia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>
                <a:solidFill>
                  <a:schemeClr val="bg1"/>
                </a:solidFill>
              </a:rPr>
              <a:t>Informatica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>
                <a:solidFill>
                  <a:schemeClr val="bg1"/>
                </a:solidFill>
              </a:rPr>
              <a:t>Educazione motoria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>
                <a:solidFill>
                  <a:schemeClr val="bg1"/>
                </a:solidFill>
              </a:rPr>
              <a:t>Arte</a:t>
            </a:r>
          </a:p>
        </p:txBody>
      </p:sp>
      <p:sp>
        <p:nvSpPr>
          <p:cNvPr id="3" name="Segnaposto testo 1">
            <a:extLst>
              <a:ext uri="{FF2B5EF4-FFF2-40B4-BE49-F238E27FC236}">
                <a16:creationId xmlns:a16="http://schemas.microsoft.com/office/drawing/2014/main" id="{F3341DA6-12B1-A63C-74A7-27DBD3A59CEE}"/>
              </a:ext>
            </a:extLst>
          </p:cNvPr>
          <p:cNvSpPr txBox="1">
            <a:spLocks/>
          </p:cNvSpPr>
          <p:nvPr/>
        </p:nvSpPr>
        <p:spPr>
          <a:xfrm>
            <a:off x="579852" y="2413847"/>
            <a:ext cx="3501636" cy="84842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3600" b="1">
                <a:solidFill>
                  <a:schemeClr val="bg2">
                    <a:lumMod val="50000"/>
                  </a:schemeClr>
                </a:solidFill>
              </a:rPr>
              <a:t>Competenze generali </a:t>
            </a:r>
            <a:endParaRPr lang="it-IT" sz="3600"/>
          </a:p>
          <a:p>
            <a:pPr marL="0" indent="0">
              <a:buFont typeface="Arial" panose="020B0604020202020204" pitchFamily="34" charset="0"/>
              <a:buNone/>
            </a:pPr>
            <a:endParaRPr lang="it-IT" sz="5400">
              <a:solidFill>
                <a:srgbClr val="E368DC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it-IT" sz="5400">
              <a:solidFill>
                <a:srgbClr val="E368DC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it-IT" sz="5400">
              <a:solidFill>
                <a:srgbClr val="E368DC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it-IT" sz="5400">
              <a:solidFill>
                <a:srgbClr val="E368DC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it-IT" sz="5400">
              <a:solidFill>
                <a:srgbClr val="E368DC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it-IT" sz="5400">
              <a:solidFill>
                <a:srgbClr val="E368DC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it-IT" sz="5400">
              <a:solidFill>
                <a:srgbClr val="E368D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10644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1">
            <a:extLst>
              <a:ext uri="{FF2B5EF4-FFF2-40B4-BE49-F238E27FC236}">
                <a16:creationId xmlns:a16="http://schemas.microsoft.com/office/drawing/2014/main" id="{2A98826B-39C5-1C99-461D-FDED59879426}"/>
              </a:ext>
            </a:extLst>
          </p:cNvPr>
          <p:cNvGrpSpPr/>
          <p:nvPr/>
        </p:nvGrpSpPr>
        <p:grpSpPr>
          <a:xfrm>
            <a:off x="787078" y="4930814"/>
            <a:ext cx="9502819" cy="1927186"/>
            <a:chOff x="787078" y="4930814"/>
            <a:chExt cx="9502819" cy="1927186"/>
          </a:xfrm>
        </p:grpSpPr>
        <p:sp>
          <p:nvSpPr>
            <p:cNvPr id="10" name="Rettangolo 9">
              <a:extLst>
                <a:ext uri="{FF2B5EF4-FFF2-40B4-BE49-F238E27FC236}">
                  <a16:creationId xmlns:a16="http://schemas.microsoft.com/office/drawing/2014/main" id="{6CC39BA7-DB7D-5D48-A7CB-AFE4BDC20D5F}"/>
                </a:ext>
              </a:extLst>
            </p:cNvPr>
            <p:cNvSpPr/>
            <p:nvPr/>
          </p:nvSpPr>
          <p:spPr>
            <a:xfrm>
              <a:off x="1551009" y="4930814"/>
              <a:ext cx="7720312" cy="1927185"/>
            </a:xfrm>
            <a:prstGeom prst="rect">
              <a:avLst/>
            </a:prstGeom>
            <a:solidFill>
              <a:srgbClr val="EB6D06">
                <a:alpha val="50000"/>
              </a:srgb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2" name="Rettangolo 11">
              <a:extLst>
                <a:ext uri="{FF2B5EF4-FFF2-40B4-BE49-F238E27FC236}">
                  <a16:creationId xmlns:a16="http://schemas.microsoft.com/office/drawing/2014/main" id="{F5CDCC6A-6A84-964E-A50B-FA109E673B0F}"/>
                </a:ext>
              </a:extLst>
            </p:cNvPr>
            <p:cNvSpPr/>
            <p:nvPr/>
          </p:nvSpPr>
          <p:spPr>
            <a:xfrm>
              <a:off x="787078" y="4930815"/>
              <a:ext cx="4757195" cy="1927185"/>
            </a:xfrm>
            <a:prstGeom prst="rect">
              <a:avLst/>
            </a:prstGeom>
            <a:solidFill>
              <a:srgbClr val="5D0A66">
                <a:alpha val="50000"/>
              </a:srgb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4" name="Rettangolo 13">
              <a:extLst>
                <a:ext uri="{FF2B5EF4-FFF2-40B4-BE49-F238E27FC236}">
                  <a16:creationId xmlns:a16="http://schemas.microsoft.com/office/drawing/2014/main" id="{4387AB7C-DC61-EC42-8B7F-D0EF423F616A}"/>
                </a:ext>
              </a:extLst>
            </p:cNvPr>
            <p:cNvSpPr/>
            <p:nvPr/>
          </p:nvSpPr>
          <p:spPr>
            <a:xfrm>
              <a:off x="2500259" y="4930815"/>
              <a:ext cx="5231629" cy="1927185"/>
            </a:xfrm>
            <a:prstGeom prst="rect">
              <a:avLst/>
            </a:prstGeom>
            <a:solidFill>
              <a:srgbClr val="5D0A66">
                <a:alpha val="50000"/>
              </a:srgb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5" name="Segnaposto testo 1">
              <a:extLst>
                <a:ext uri="{FF2B5EF4-FFF2-40B4-BE49-F238E27FC236}">
                  <a16:creationId xmlns:a16="http://schemas.microsoft.com/office/drawing/2014/main" id="{4AE80046-A992-6043-842D-4EB8BA3E2B41}"/>
                </a:ext>
              </a:extLst>
            </p:cNvPr>
            <p:cNvSpPr txBox="1">
              <a:spLocks/>
            </p:cNvSpPr>
            <p:nvPr/>
          </p:nvSpPr>
          <p:spPr>
            <a:xfrm>
              <a:off x="1012505" y="5564531"/>
              <a:ext cx="9277392" cy="570051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endParaRPr lang="it-IT" sz="3200">
                <a:solidFill>
                  <a:schemeClr val="bg1"/>
                </a:solidFill>
              </a:endParaRPr>
            </a:p>
          </p:txBody>
        </p:sp>
      </p:grpSp>
      <p:pic>
        <p:nvPicPr>
          <p:cNvPr id="8" name="Immagine 7">
            <a:extLst>
              <a:ext uri="{FF2B5EF4-FFF2-40B4-BE49-F238E27FC236}">
                <a16:creationId xmlns:a16="http://schemas.microsoft.com/office/drawing/2014/main" id="{4348C6D0-DC6A-8E49-8081-38E2D855EFA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01472" y="288153"/>
            <a:ext cx="2441606" cy="1293471"/>
          </a:xfrm>
          <a:prstGeom prst="rect">
            <a:avLst/>
          </a:prstGeom>
        </p:spPr>
      </p:pic>
      <p:sp>
        <p:nvSpPr>
          <p:cNvPr id="9" name="Segnaposto testo 1">
            <a:extLst>
              <a:ext uri="{FF2B5EF4-FFF2-40B4-BE49-F238E27FC236}">
                <a16:creationId xmlns:a16="http://schemas.microsoft.com/office/drawing/2014/main" id="{639203DA-D7CA-5549-9AB7-A53E45B28896}"/>
              </a:ext>
            </a:extLst>
          </p:cNvPr>
          <p:cNvSpPr txBox="1">
            <a:spLocks/>
          </p:cNvSpPr>
          <p:nvPr/>
        </p:nvSpPr>
        <p:spPr>
          <a:xfrm>
            <a:off x="3605507" y="937362"/>
            <a:ext cx="4757195" cy="84842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4000" b="1">
                <a:solidFill>
                  <a:schemeClr val="bg2">
                    <a:lumMod val="50000"/>
                  </a:schemeClr>
                </a:solidFill>
              </a:rPr>
              <a:t>I nostri laboratori</a:t>
            </a:r>
            <a:endParaRPr lang="it-IT" sz="4000"/>
          </a:p>
          <a:p>
            <a:pPr marL="0" indent="0">
              <a:buFont typeface="Arial" panose="020B0604020202020204" pitchFamily="34" charset="0"/>
              <a:buNone/>
            </a:pPr>
            <a:endParaRPr lang="it-IT" sz="5400">
              <a:solidFill>
                <a:srgbClr val="E368DC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it-IT" sz="5400">
              <a:solidFill>
                <a:srgbClr val="E368DC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it-IT" sz="5400">
              <a:solidFill>
                <a:srgbClr val="E368DC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it-IT" sz="5400">
              <a:solidFill>
                <a:srgbClr val="E368DC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it-IT" sz="5400">
              <a:solidFill>
                <a:srgbClr val="E368DC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it-IT" sz="5400">
              <a:solidFill>
                <a:srgbClr val="E368DC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it-IT" sz="5400">
              <a:solidFill>
                <a:srgbClr val="E368DC"/>
              </a:solidFill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651D2277-F8C6-4496-FC10-705F07B4C265}"/>
              </a:ext>
            </a:extLst>
          </p:cNvPr>
          <p:cNvSpPr txBox="1"/>
          <p:nvPr/>
        </p:nvSpPr>
        <p:spPr>
          <a:xfrm>
            <a:off x="1161340" y="1785789"/>
            <a:ext cx="230956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it-IT" sz="2400" b="1">
                <a:solidFill>
                  <a:schemeClr val="accent2"/>
                </a:solidFill>
              </a:rPr>
              <a:t>OFFICINA</a:t>
            </a:r>
            <a:endParaRPr lang="it-IT" sz="2400" b="1">
              <a:solidFill>
                <a:srgbClr val="E368DC"/>
              </a:solidFill>
            </a:endParaRPr>
          </a:p>
          <a:p>
            <a:endParaRPr lang="it-IT"/>
          </a:p>
        </p:txBody>
      </p:sp>
      <p:pic>
        <p:nvPicPr>
          <p:cNvPr id="6" name="Immagine 5" descr="Immagine che contiene pavimento&#10;&#10;Descrizione generata automaticamente">
            <a:extLst>
              <a:ext uri="{FF2B5EF4-FFF2-40B4-BE49-F238E27FC236}">
                <a16:creationId xmlns:a16="http://schemas.microsoft.com/office/drawing/2014/main" id="{5FEB2B17-A83B-E020-8F36-58F9D780BA9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12" b="24261"/>
          <a:stretch/>
        </p:blipFill>
        <p:spPr>
          <a:xfrm>
            <a:off x="566106" y="2309400"/>
            <a:ext cx="2512338" cy="2531713"/>
          </a:xfrm>
          <a:prstGeom prst="rect">
            <a:avLst/>
          </a:prstGeom>
        </p:spPr>
      </p:pic>
      <p:pic>
        <p:nvPicPr>
          <p:cNvPr id="19" name="Immagine 18" descr="Immagine che contiene interni, pavimento, parete, stanza&#10;&#10;Descrizione generata automaticamente">
            <a:extLst>
              <a:ext uri="{FF2B5EF4-FFF2-40B4-BE49-F238E27FC236}">
                <a16:creationId xmlns:a16="http://schemas.microsoft.com/office/drawing/2014/main" id="{AB4FDC33-D77E-9C97-0903-6820C57C2A1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129" t="9676" b="18861"/>
          <a:stretch/>
        </p:blipFill>
        <p:spPr>
          <a:xfrm>
            <a:off x="3311610" y="2334793"/>
            <a:ext cx="2512338" cy="2531713"/>
          </a:xfrm>
          <a:prstGeom prst="rect">
            <a:avLst/>
          </a:prstGeom>
        </p:spPr>
      </p:pic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69691F07-94BF-002F-1E01-C36E7F6D7BCF}"/>
              </a:ext>
            </a:extLst>
          </p:cNvPr>
          <p:cNvSpPr txBox="1"/>
          <p:nvPr/>
        </p:nvSpPr>
        <p:spPr>
          <a:xfrm>
            <a:off x="3412995" y="1776409"/>
            <a:ext cx="230956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it-IT" sz="2400" b="1">
                <a:solidFill>
                  <a:schemeClr val="accent2"/>
                </a:solidFill>
              </a:rPr>
              <a:t>ACCONCIATURA</a:t>
            </a:r>
            <a:endParaRPr lang="it-IT" sz="2400" b="1">
              <a:solidFill>
                <a:srgbClr val="E368DC"/>
              </a:solidFill>
            </a:endParaRPr>
          </a:p>
          <a:p>
            <a:endParaRPr lang="it-IT"/>
          </a:p>
        </p:txBody>
      </p:sp>
      <p:pic>
        <p:nvPicPr>
          <p:cNvPr id="24" name="Immagine 23" descr="Immagine che contiene pavimento, finestra, interni, stanza&#10;&#10;Descrizione generata automaticamente">
            <a:extLst>
              <a:ext uri="{FF2B5EF4-FFF2-40B4-BE49-F238E27FC236}">
                <a16:creationId xmlns:a16="http://schemas.microsoft.com/office/drawing/2014/main" id="{C6D5A767-47E5-5225-5C14-9CE4CBF66C7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8488" t="8619"/>
          <a:stretch/>
        </p:blipFill>
        <p:spPr>
          <a:xfrm>
            <a:off x="6057113" y="2311620"/>
            <a:ext cx="2648161" cy="2529493"/>
          </a:xfrm>
          <a:prstGeom prst="rect">
            <a:avLst/>
          </a:prstGeom>
        </p:spPr>
      </p:pic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EE5AE231-C749-76D6-6C92-C1CC109D6BA2}"/>
              </a:ext>
            </a:extLst>
          </p:cNvPr>
          <p:cNvSpPr txBox="1"/>
          <p:nvPr/>
        </p:nvSpPr>
        <p:spPr>
          <a:xfrm>
            <a:off x="6628872" y="1799386"/>
            <a:ext cx="230956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it-IT" sz="2400" b="1">
                <a:solidFill>
                  <a:schemeClr val="accent2"/>
                </a:solidFill>
              </a:rPr>
              <a:t>ESTETICA</a:t>
            </a:r>
            <a:endParaRPr lang="it-IT" sz="2400" b="1">
              <a:solidFill>
                <a:srgbClr val="E368DC"/>
              </a:solidFill>
            </a:endParaRPr>
          </a:p>
          <a:p>
            <a:endParaRPr lang="it-IT"/>
          </a:p>
        </p:txBody>
      </p: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8CC9E17D-4892-DC03-CDB2-EE5016D47DDE}"/>
              </a:ext>
            </a:extLst>
          </p:cNvPr>
          <p:cNvSpPr txBox="1"/>
          <p:nvPr/>
        </p:nvSpPr>
        <p:spPr>
          <a:xfrm>
            <a:off x="4552848" y="6178876"/>
            <a:ext cx="6358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0" i="0" u="none" strike="noStrike">
                <a:solidFill>
                  <a:srgbClr val="4F52B2"/>
                </a:solidFill>
                <a:effectLst/>
                <a:latin typeface="-apple-system"/>
                <a:hlinkClick r:id="rId6"/>
              </a:rPr>
              <a:t>https://orientiamoci.eu/fondazione-enaip/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421247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Immagine che contiene persona, uomo, interni, inpiedi&#10;&#10;Descrizione generata automaticamente">
            <a:extLst>
              <a:ext uri="{FF2B5EF4-FFF2-40B4-BE49-F238E27FC236}">
                <a16:creationId xmlns:a16="http://schemas.microsoft.com/office/drawing/2014/main" id="{734A9128-BE99-EA90-A9BD-A59F08C03D0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24952" y="-1"/>
            <a:ext cx="5126355" cy="6858000"/>
          </a:xfrm>
          <a:prstGeom prst="rect">
            <a:avLst/>
          </a:prstGeom>
        </p:spPr>
      </p:pic>
      <p:grpSp>
        <p:nvGrpSpPr>
          <p:cNvPr id="2" name="Gruppo 1">
            <a:extLst>
              <a:ext uri="{FF2B5EF4-FFF2-40B4-BE49-F238E27FC236}">
                <a16:creationId xmlns:a16="http://schemas.microsoft.com/office/drawing/2014/main" id="{F3886438-E2AA-C103-6258-7E47A380289A}"/>
              </a:ext>
            </a:extLst>
          </p:cNvPr>
          <p:cNvGrpSpPr/>
          <p:nvPr/>
        </p:nvGrpSpPr>
        <p:grpSpPr>
          <a:xfrm>
            <a:off x="-24952" y="5937812"/>
            <a:ext cx="9247630" cy="920188"/>
            <a:chOff x="-24952" y="5937812"/>
            <a:chExt cx="9247630" cy="920188"/>
          </a:xfrm>
        </p:grpSpPr>
        <p:sp>
          <p:nvSpPr>
            <p:cNvPr id="10" name="Rettangolo 9">
              <a:extLst>
                <a:ext uri="{FF2B5EF4-FFF2-40B4-BE49-F238E27FC236}">
                  <a16:creationId xmlns:a16="http://schemas.microsoft.com/office/drawing/2014/main" id="{0DBB8331-DEA6-084C-AE12-EF510774155D}"/>
                </a:ext>
              </a:extLst>
            </p:cNvPr>
            <p:cNvSpPr/>
            <p:nvPr/>
          </p:nvSpPr>
          <p:spPr>
            <a:xfrm>
              <a:off x="368587" y="5937812"/>
              <a:ext cx="8138803" cy="920187"/>
            </a:xfrm>
            <a:prstGeom prst="rect">
              <a:avLst/>
            </a:prstGeom>
            <a:solidFill>
              <a:srgbClr val="EB6D06">
                <a:alpha val="50000"/>
              </a:srgb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1" name="Rettangolo 10">
              <a:extLst>
                <a:ext uri="{FF2B5EF4-FFF2-40B4-BE49-F238E27FC236}">
                  <a16:creationId xmlns:a16="http://schemas.microsoft.com/office/drawing/2014/main" id="{FF0C5301-0E7C-9E42-8D2B-922BFB8F3AB2}"/>
                </a:ext>
              </a:extLst>
            </p:cNvPr>
            <p:cNvSpPr/>
            <p:nvPr/>
          </p:nvSpPr>
          <p:spPr>
            <a:xfrm>
              <a:off x="-24952" y="5937813"/>
              <a:ext cx="5569225" cy="920187"/>
            </a:xfrm>
            <a:prstGeom prst="rect">
              <a:avLst/>
            </a:prstGeom>
            <a:solidFill>
              <a:srgbClr val="5D0A66">
                <a:alpha val="50000"/>
              </a:srgb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2" name="Rettangolo 11">
              <a:extLst>
                <a:ext uri="{FF2B5EF4-FFF2-40B4-BE49-F238E27FC236}">
                  <a16:creationId xmlns:a16="http://schemas.microsoft.com/office/drawing/2014/main" id="{1E7D5639-C209-EA4A-81FE-E28E2A468B5C}"/>
                </a:ext>
              </a:extLst>
            </p:cNvPr>
            <p:cNvSpPr/>
            <p:nvPr/>
          </p:nvSpPr>
          <p:spPr>
            <a:xfrm>
              <a:off x="3653453" y="5937813"/>
              <a:ext cx="5569225" cy="920187"/>
            </a:xfrm>
            <a:prstGeom prst="rect">
              <a:avLst/>
            </a:prstGeom>
            <a:solidFill>
              <a:srgbClr val="5D0A66">
                <a:alpha val="50000"/>
              </a:srgb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3" name="Rettangolo 12">
              <a:extLst>
                <a:ext uri="{FF2B5EF4-FFF2-40B4-BE49-F238E27FC236}">
                  <a16:creationId xmlns:a16="http://schemas.microsoft.com/office/drawing/2014/main" id="{918F511D-FA6E-8440-84EB-02ED4FAF5FCC}"/>
                </a:ext>
              </a:extLst>
            </p:cNvPr>
            <p:cNvSpPr/>
            <p:nvPr/>
          </p:nvSpPr>
          <p:spPr>
            <a:xfrm>
              <a:off x="-24952" y="5937813"/>
              <a:ext cx="6587925" cy="920187"/>
            </a:xfrm>
            <a:prstGeom prst="rect">
              <a:avLst/>
            </a:prstGeom>
            <a:solidFill>
              <a:srgbClr val="EB6D06">
                <a:alpha val="50000"/>
              </a:srgb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pic>
        <p:nvPicPr>
          <p:cNvPr id="8" name="Immagine 7">
            <a:extLst>
              <a:ext uri="{FF2B5EF4-FFF2-40B4-BE49-F238E27FC236}">
                <a16:creationId xmlns:a16="http://schemas.microsoft.com/office/drawing/2014/main" id="{4348C6D0-DC6A-8E49-8081-38E2D855EFA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601472" y="288153"/>
            <a:ext cx="2441606" cy="1293471"/>
          </a:xfrm>
          <a:prstGeom prst="rect">
            <a:avLst/>
          </a:prstGeom>
        </p:spPr>
      </p:pic>
      <p:sp>
        <p:nvSpPr>
          <p:cNvPr id="9" name="Segnaposto testo 1">
            <a:extLst>
              <a:ext uri="{FF2B5EF4-FFF2-40B4-BE49-F238E27FC236}">
                <a16:creationId xmlns:a16="http://schemas.microsoft.com/office/drawing/2014/main" id="{639203DA-D7CA-5549-9AB7-A53E45B28896}"/>
              </a:ext>
            </a:extLst>
          </p:cNvPr>
          <p:cNvSpPr txBox="1">
            <a:spLocks/>
          </p:cNvSpPr>
          <p:nvPr/>
        </p:nvSpPr>
        <p:spPr>
          <a:xfrm>
            <a:off x="569215" y="4749895"/>
            <a:ext cx="7817054" cy="39932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4400" b="1">
                <a:solidFill>
                  <a:srgbClr val="EB6D0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Professionalità</a:t>
            </a: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DEEDDA6A-B2B4-C610-8305-E5DD3BFAF449}"/>
              </a:ext>
            </a:extLst>
          </p:cNvPr>
          <p:cNvSpPr/>
          <p:nvPr/>
        </p:nvSpPr>
        <p:spPr>
          <a:xfrm>
            <a:off x="4825702" y="607930"/>
            <a:ext cx="3375432" cy="1813709"/>
          </a:xfrm>
          <a:prstGeom prst="rect">
            <a:avLst/>
          </a:prstGeom>
          <a:solidFill>
            <a:srgbClr val="5D0A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EBD46AAE-4F24-165E-5F75-057FC461B17E}"/>
              </a:ext>
            </a:extLst>
          </p:cNvPr>
          <p:cNvSpPr/>
          <p:nvPr/>
        </p:nvSpPr>
        <p:spPr>
          <a:xfrm>
            <a:off x="4825702" y="2565914"/>
            <a:ext cx="3413325" cy="157032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EC882D0B-2469-1FB7-13C7-4C7BAE21A0E1}"/>
              </a:ext>
            </a:extLst>
          </p:cNvPr>
          <p:cNvSpPr/>
          <p:nvPr/>
        </p:nvSpPr>
        <p:spPr>
          <a:xfrm>
            <a:off x="4825515" y="4324891"/>
            <a:ext cx="3413325" cy="117695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A91E7B32-35D4-F12F-2501-891117C7600F}"/>
              </a:ext>
            </a:extLst>
          </p:cNvPr>
          <p:cNvSpPr txBox="1"/>
          <p:nvPr/>
        </p:nvSpPr>
        <p:spPr>
          <a:xfrm>
            <a:off x="5089559" y="4531510"/>
            <a:ext cx="294682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>
                <a:solidFill>
                  <a:schemeClr val="bg1"/>
                </a:solidFill>
              </a:rPr>
              <a:t>Stage in azienda</a:t>
            </a:r>
            <a:endParaRPr lang="it-IT" sz="2800">
              <a:solidFill>
                <a:schemeClr val="bg1"/>
              </a:solidFill>
            </a:endParaRPr>
          </a:p>
          <a:p>
            <a:endParaRPr lang="it-IT"/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BD6C8C6C-DE5A-457A-03DD-2A78053F5525}"/>
              </a:ext>
            </a:extLst>
          </p:cNvPr>
          <p:cNvSpPr txBox="1"/>
          <p:nvPr/>
        </p:nvSpPr>
        <p:spPr>
          <a:xfrm>
            <a:off x="5058950" y="2817518"/>
            <a:ext cx="2946828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>
                <a:solidFill>
                  <a:schemeClr val="bg1"/>
                </a:solidFill>
              </a:rPr>
              <a:t>Laboratori professionali</a:t>
            </a:r>
            <a:endParaRPr lang="it-IT" sz="2800">
              <a:solidFill>
                <a:schemeClr val="bg1"/>
              </a:solidFill>
            </a:endParaRPr>
          </a:p>
          <a:p>
            <a:endParaRPr lang="it-IT"/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10153C3F-00B8-F17E-22F2-5E8B40E5D511}"/>
              </a:ext>
            </a:extLst>
          </p:cNvPr>
          <p:cNvSpPr txBox="1"/>
          <p:nvPr/>
        </p:nvSpPr>
        <p:spPr>
          <a:xfrm>
            <a:off x="5040004" y="981423"/>
            <a:ext cx="2946828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>
                <a:solidFill>
                  <a:schemeClr val="bg1"/>
                </a:solidFill>
              </a:rPr>
              <a:t>Teoria e tecnica professionale</a:t>
            </a:r>
            <a:endParaRPr lang="it-IT" sz="2800">
              <a:solidFill>
                <a:schemeClr val="bg1"/>
              </a:solidFill>
            </a:endParaRPr>
          </a:p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414811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1">
            <a:extLst>
              <a:ext uri="{FF2B5EF4-FFF2-40B4-BE49-F238E27FC236}">
                <a16:creationId xmlns:a16="http://schemas.microsoft.com/office/drawing/2014/main" id="{2A98826B-39C5-1C99-461D-FDED59879426}"/>
              </a:ext>
            </a:extLst>
          </p:cNvPr>
          <p:cNvGrpSpPr/>
          <p:nvPr/>
        </p:nvGrpSpPr>
        <p:grpSpPr>
          <a:xfrm>
            <a:off x="787078" y="4930814"/>
            <a:ext cx="9502819" cy="1927186"/>
            <a:chOff x="787078" y="4930814"/>
            <a:chExt cx="9502819" cy="1927186"/>
          </a:xfrm>
        </p:grpSpPr>
        <p:sp>
          <p:nvSpPr>
            <p:cNvPr id="10" name="Rettangolo 9">
              <a:extLst>
                <a:ext uri="{FF2B5EF4-FFF2-40B4-BE49-F238E27FC236}">
                  <a16:creationId xmlns:a16="http://schemas.microsoft.com/office/drawing/2014/main" id="{6CC39BA7-DB7D-5D48-A7CB-AFE4BDC20D5F}"/>
                </a:ext>
              </a:extLst>
            </p:cNvPr>
            <p:cNvSpPr/>
            <p:nvPr/>
          </p:nvSpPr>
          <p:spPr>
            <a:xfrm>
              <a:off x="1551009" y="4930814"/>
              <a:ext cx="7720312" cy="1927185"/>
            </a:xfrm>
            <a:prstGeom prst="rect">
              <a:avLst/>
            </a:prstGeom>
            <a:solidFill>
              <a:srgbClr val="EB6D06">
                <a:alpha val="50000"/>
              </a:srgb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2" name="Rettangolo 11">
              <a:extLst>
                <a:ext uri="{FF2B5EF4-FFF2-40B4-BE49-F238E27FC236}">
                  <a16:creationId xmlns:a16="http://schemas.microsoft.com/office/drawing/2014/main" id="{F5CDCC6A-6A84-964E-A50B-FA109E673B0F}"/>
                </a:ext>
              </a:extLst>
            </p:cNvPr>
            <p:cNvSpPr/>
            <p:nvPr/>
          </p:nvSpPr>
          <p:spPr>
            <a:xfrm>
              <a:off x="787078" y="4930815"/>
              <a:ext cx="4757195" cy="1927185"/>
            </a:xfrm>
            <a:prstGeom prst="rect">
              <a:avLst/>
            </a:prstGeom>
            <a:solidFill>
              <a:srgbClr val="5D0A66">
                <a:alpha val="50000"/>
              </a:srgb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4" name="Rettangolo 13">
              <a:extLst>
                <a:ext uri="{FF2B5EF4-FFF2-40B4-BE49-F238E27FC236}">
                  <a16:creationId xmlns:a16="http://schemas.microsoft.com/office/drawing/2014/main" id="{4387AB7C-DC61-EC42-8B7F-D0EF423F616A}"/>
                </a:ext>
              </a:extLst>
            </p:cNvPr>
            <p:cNvSpPr/>
            <p:nvPr/>
          </p:nvSpPr>
          <p:spPr>
            <a:xfrm>
              <a:off x="2500259" y="4930815"/>
              <a:ext cx="5231629" cy="1927185"/>
            </a:xfrm>
            <a:prstGeom prst="rect">
              <a:avLst/>
            </a:prstGeom>
            <a:solidFill>
              <a:srgbClr val="5D0A66">
                <a:alpha val="50000"/>
              </a:srgb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5" name="Segnaposto testo 1">
              <a:extLst>
                <a:ext uri="{FF2B5EF4-FFF2-40B4-BE49-F238E27FC236}">
                  <a16:creationId xmlns:a16="http://schemas.microsoft.com/office/drawing/2014/main" id="{4AE80046-A992-6043-842D-4EB8BA3E2B41}"/>
                </a:ext>
              </a:extLst>
            </p:cNvPr>
            <p:cNvSpPr txBox="1">
              <a:spLocks/>
            </p:cNvSpPr>
            <p:nvPr/>
          </p:nvSpPr>
          <p:spPr>
            <a:xfrm>
              <a:off x="1012505" y="5564531"/>
              <a:ext cx="9277392" cy="570051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endParaRPr lang="it-IT" sz="3200">
                <a:solidFill>
                  <a:schemeClr val="bg1"/>
                </a:solidFill>
              </a:endParaRPr>
            </a:p>
          </p:txBody>
        </p:sp>
      </p:grpSp>
      <p:pic>
        <p:nvPicPr>
          <p:cNvPr id="8" name="Immagine 7">
            <a:extLst>
              <a:ext uri="{FF2B5EF4-FFF2-40B4-BE49-F238E27FC236}">
                <a16:creationId xmlns:a16="http://schemas.microsoft.com/office/drawing/2014/main" id="{4348C6D0-DC6A-8E49-8081-38E2D855EFA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01472" y="288153"/>
            <a:ext cx="2441606" cy="1293471"/>
          </a:xfrm>
          <a:prstGeom prst="rect">
            <a:avLst/>
          </a:prstGeom>
        </p:spPr>
      </p:pic>
      <p:sp>
        <p:nvSpPr>
          <p:cNvPr id="9" name="Segnaposto testo 1">
            <a:extLst>
              <a:ext uri="{FF2B5EF4-FFF2-40B4-BE49-F238E27FC236}">
                <a16:creationId xmlns:a16="http://schemas.microsoft.com/office/drawing/2014/main" id="{639203DA-D7CA-5549-9AB7-A53E45B28896}"/>
              </a:ext>
            </a:extLst>
          </p:cNvPr>
          <p:cNvSpPr txBox="1">
            <a:spLocks/>
          </p:cNvSpPr>
          <p:nvPr/>
        </p:nvSpPr>
        <p:spPr>
          <a:xfrm>
            <a:off x="3785333" y="723418"/>
            <a:ext cx="4757195" cy="84842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5400" b="1">
                <a:solidFill>
                  <a:schemeClr val="bg2">
                    <a:lumMod val="50000"/>
                  </a:schemeClr>
                </a:solidFill>
              </a:rPr>
              <a:t>Stage all’estero</a:t>
            </a:r>
            <a:r>
              <a:rPr lang="it-IT" sz="4000" b="1">
                <a:solidFill>
                  <a:schemeClr val="bg2">
                    <a:lumMod val="50000"/>
                  </a:schemeClr>
                </a:solidFill>
              </a:rPr>
              <a:t> </a:t>
            </a:r>
            <a:endParaRPr lang="it-IT" sz="4000"/>
          </a:p>
          <a:p>
            <a:pPr marL="0" indent="0">
              <a:buFont typeface="Arial" panose="020B0604020202020204" pitchFamily="34" charset="0"/>
              <a:buNone/>
            </a:pPr>
            <a:endParaRPr lang="it-IT" sz="5400">
              <a:solidFill>
                <a:srgbClr val="E368DC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it-IT" sz="5400">
              <a:solidFill>
                <a:srgbClr val="E368DC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it-IT" sz="5400">
              <a:solidFill>
                <a:srgbClr val="E368DC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it-IT" sz="5400">
              <a:solidFill>
                <a:srgbClr val="E368DC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it-IT" sz="5400">
              <a:solidFill>
                <a:srgbClr val="E368DC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it-IT" sz="5400">
              <a:solidFill>
                <a:srgbClr val="E368DC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it-IT" sz="5400">
              <a:solidFill>
                <a:srgbClr val="E368DC"/>
              </a:solidFill>
            </a:endParaRP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7D528F08-A06F-E4FB-FCE1-79B88F458F05}"/>
              </a:ext>
            </a:extLst>
          </p:cNvPr>
          <p:cNvSpPr/>
          <p:nvPr/>
        </p:nvSpPr>
        <p:spPr>
          <a:xfrm>
            <a:off x="1348032" y="1838227"/>
            <a:ext cx="6919275" cy="2752627"/>
          </a:xfrm>
          <a:prstGeom prst="rect">
            <a:avLst/>
          </a:prstGeom>
          <a:solidFill>
            <a:srgbClr val="EB6D0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00593EA8-858C-69FB-AFFD-1FB7556FB873}"/>
              </a:ext>
            </a:extLst>
          </p:cNvPr>
          <p:cNvSpPr txBox="1"/>
          <p:nvPr/>
        </p:nvSpPr>
        <p:spPr>
          <a:xfrm>
            <a:off x="1932495" y="2126927"/>
            <a:ext cx="569143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3200">
                <a:solidFill>
                  <a:schemeClr val="bg1"/>
                </a:solidFill>
              </a:rPr>
              <a:t>4 settimane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3200">
                <a:solidFill>
                  <a:schemeClr val="bg1"/>
                </a:solidFill>
              </a:rPr>
              <a:t>Soggiorno in famiglia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3200">
                <a:solidFill>
                  <a:schemeClr val="bg1"/>
                </a:solidFill>
              </a:rPr>
              <a:t>Corso di lingua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3200">
                <a:solidFill>
                  <a:schemeClr val="bg1"/>
                </a:solidFill>
              </a:rPr>
              <a:t>Stage in azienda</a:t>
            </a:r>
          </a:p>
        </p:txBody>
      </p:sp>
    </p:spTree>
    <p:extLst>
      <p:ext uri="{BB962C8B-B14F-4D97-AF65-F5344CB8AC3E}">
        <p14:creationId xmlns:p14="http://schemas.microsoft.com/office/powerpoint/2010/main" val="34517326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1">
            <a:extLst>
              <a:ext uri="{FF2B5EF4-FFF2-40B4-BE49-F238E27FC236}">
                <a16:creationId xmlns:a16="http://schemas.microsoft.com/office/drawing/2014/main" id="{2A98826B-39C5-1C99-461D-FDED59879426}"/>
              </a:ext>
            </a:extLst>
          </p:cNvPr>
          <p:cNvGrpSpPr/>
          <p:nvPr/>
        </p:nvGrpSpPr>
        <p:grpSpPr>
          <a:xfrm>
            <a:off x="787078" y="4930814"/>
            <a:ext cx="9502819" cy="1927186"/>
            <a:chOff x="787078" y="4930814"/>
            <a:chExt cx="9502819" cy="1927186"/>
          </a:xfrm>
        </p:grpSpPr>
        <p:sp>
          <p:nvSpPr>
            <p:cNvPr id="10" name="Rettangolo 9">
              <a:extLst>
                <a:ext uri="{FF2B5EF4-FFF2-40B4-BE49-F238E27FC236}">
                  <a16:creationId xmlns:a16="http://schemas.microsoft.com/office/drawing/2014/main" id="{6CC39BA7-DB7D-5D48-A7CB-AFE4BDC20D5F}"/>
                </a:ext>
              </a:extLst>
            </p:cNvPr>
            <p:cNvSpPr/>
            <p:nvPr/>
          </p:nvSpPr>
          <p:spPr>
            <a:xfrm>
              <a:off x="1551009" y="4930814"/>
              <a:ext cx="7720312" cy="1927185"/>
            </a:xfrm>
            <a:prstGeom prst="rect">
              <a:avLst/>
            </a:prstGeom>
            <a:solidFill>
              <a:srgbClr val="EB6D06">
                <a:alpha val="50000"/>
              </a:srgb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2" name="Rettangolo 11">
              <a:extLst>
                <a:ext uri="{FF2B5EF4-FFF2-40B4-BE49-F238E27FC236}">
                  <a16:creationId xmlns:a16="http://schemas.microsoft.com/office/drawing/2014/main" id="{F5CDCC6A-6A84-964E-A50B-FA109E673B0F}"/>
                </a:ext>
              </a:extLst>
            </p:cNvPr>
            <p:cNvSpPr/>
            <p:nvPr/>
          </p:nvSpPr>
          <p:spPr>
            <a:xfrm>
              <a:off x="787078" y="4930815"/>
              <a:ext cx="4757195" cy="1927185"/>
            </a:xfrm>
            <a:prstGeom prst="rect">
              <a:avLst/>
            </a:prstGeom>
            <a:solidFill>
              <a:srgbClr val="5D0A66">
                <a:alpha val="50000"/>
              </a:srgb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4" name="Rettangolo 13">
              <a:extLst>
                <a:ext uri="{FF2B5EF4-FFF2-40B4-BE49-F238E27FC236}">
                  <a16:creationId xmlns:a16="http://schemas.microsoft.com/office/drawing/2014/main" id="{4387AB7C-DC61-EC42-8B7F-D0EF423F616A}"/>
                </a:ext>
              </a:extLst>
            </p:cNvPr>
            <p:cNvSpPr/>
            <p:nvPr/>
          </p:nvSpPr>
          <p:spPr>
            <a:xfrm>
              <a:off x="2500259" y="4930815"/>
              <a:ext cx="5231629" cy="1927185"/>
            </a:xfrm>
            <a:prstGeom prst="rect">
              <a:avLst/>
            </a:prstGeom>
            <a:solidFill>
              <a:srgbClr val="5D0A66">
                <a:alpha val="50000"/>
              </a:srgb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5" name="Segnaposto testo 1">
              <a:extLst>
                <a:ext uri="{FF2B5EF4-FFF2-40B4-BE49-F238E27FC236}">
                  <a16:creationId xmlns:a16="http://schemas.microsoft.com/office/drawing/2014/main" id="{4AE80046-A992-6043-842D-4EB8BA3E2B41}"/>
                </a:ext>
              </a:extLst>
            </p:cNvPr>
            <p:cNvSpPr txBox="1">
              <a:spLocks/>
            </p:cNvSpPr>
            <p:nvPr/>
          </p:nvSpPr>
          <p:spPr>
            <a:xfrm>
              <a:off x="1012505" y="5564531"/>
              <a:ext cx="9277392" cy="570051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endParaRPr lang="it-IT" sz="3200">
                <a:solidFill>
                  <a:schemeClr val="bg1"/>
                </a:solidFill>
              </a:endParaRPr>
            </a:p>
          </p:txBody>
        </p:sp>
      </p:grpSp>
      <p:pic>
        <p:nvPicPr>
          <p:cNvPr id="8" name="Immagine 7">
            <a:extLst>
              <a:ext uri="{FF2B5EF4-FFF2-40B4-BE49-F238E27FC236}">
                <a16:creationId xmlns:a16="http://schemas.microsoft.com/office/drawing/2014/main" id="{4348C6D0-DC6A-8E49-8081-38E2D855EFA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01472" y="288153"/>
            <a:ext cx="2441606" cy="1293471"/>
          </a:xfrm>
          <a:prstGeom prst="rect">
            <a:avLst/>
          </a:prstGeom>
        </p:spPr>
      </p:pic>
      <p:sp>
        <p:nvSpPr>
          <p:cNvPr id="7" name="Rettangolo 6">
            <a:extLst>
              <a:ext uri="{FF2B5EF4-FFF2-40B4-BE49-F238E27FC236}">
                <a16:creationId xmlns:a16="http://schemas.microsoft.com/office/drawing/2014/main" id="{7D528F08-A06F-E4FB-FCE1-79B88F458F05}"/>
              </a:ext>
            </a:extLst>
          </p:cNvPr>
          <p:cNvSpPr/>
          <p:nvPr/>
        </p:nvSpPr>
        <p:spPr>
          <a:xfrm>
            <a:off x="1348032" y="1771995"/>
            <a:ext cx="6919275" cy="2752627"/>
          </a:xfrm>
          <a:prstGeom prst="rect">
            <a:avLst/>
          </a:prstGeom>
          <a:solidFill>
            <a:srgbClr val="90527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00593EA8-858C-69FB-AFFD-1FB7556FB873}"/>
              </a:ext>
            </a:extLst>
          </p:cNvPr>
          <p:cNvSpPr txBox="1"/>
          <p:nvPr/>
        </p:nvSpPr>
        <p:spPr>
          <a:xfrm>
            <a:off x="1932495" y="2126927"/>
            <a:ext cx="569143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>
                <a:solidFill>
                  <a:schemeClr val="bg1"/>
                </a:solidFill>
              </a:rPr>
              <a:t>Dal 2°anno è offerta la possibilità di QUALIFICARSI LAVORANDO presso le aziende con contratto di apprendistato</a:t>
            </a:r>
          </a:p>
        </p:txBody>
      </p:sp>
      <p:sp>
        <p:nvSpPr>
          <p:cNvPr id="3" name="Segnaposto testo 1">
            <a:extLst>
              <a:ext uri="{FF2B5EF4-FFF2-40B4-BE49-F238E27FC236}">
                <a16:creationId xmlns:a16="http://schemas.microsoft.com/office/drawing/2014/main" id="{FC7B6447-CB75-3061-C601-9CB653127AC8}"/>
              </a:ext>
            </a:extLst>
          </p:cNvPr>
          <p:cNvSpPr txBox="1">
            <a:spLocks/>
          </p:cNvSpPr>
          <p:nvPr/>
        </p:nvSpPr>
        <p:spPr>
          <a:xfrm>
            <a:off x="3636513" y="610638"/>
            <a:ext cx="4630794" cy="79287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5400" b="1">
                <a:solidFill>
                  <a:schemeClr val="accent2"/>
                </a:solidFill>
              </a:rPr>
              <a:t>Apprendistato</a:t>
            </a:r>
            <a:endParaRPr lang="it-IT" sz="5400" b="1">
              <a:solidFill>
                <a:srgbClr val="E368D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72365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1">
            <a:extLst>
              <a:ext uri="{FF2B5EF4-FFF2-40B4-BE49-F238E27FC236}">
                <a16:creationId xmlns:a16="http://schemas.microsoft.com/office/drawing/2014/main" id="{2A98826B-39C5-1C99-461D-FDED59879426}"/>
              </a:ext>
            </a:extLst>
          </p:cNvPr>
          <p:cNvGrpSpPr/>
          <p:nvPr/>
        </p:nvGrpSpPr>
        <p:grpSpPr>
          <a:xfrm>
            <a:off x="787078" y="4930814"/>
            <a:ext cx="9502819" cy="1927186"/>
            <a:chOff x="787078" y="4930814"/>
            <a:chExt cx="9502819" cy="1927186"/>
          </a:xfrm>
        </p:grpSpPr>
        <p:sp>
          <p:nvSpPr>
            <p:cNvPr id="10" name="Rettangolo 9">
              <a:extLst>
                <a:ext uri="{FF2B5EF4-FFF2-40B4-BE49-F238E27FC236}">
                  <a16:creationId xmlns:a16="http://schemas.microsoft.com/office/drawing/2014/main" id="{6CC39BA7-DB7D-5D48-A7CB-AFE4BDC20D5F}"/>
                </a:ext>
              </a:extLst>
            </p:cNvPr>
            <p:cNvSpPr/>
            <p:nvPr/>
          </p:nvSpPr>
          <p:spPr>
            <a:xfrm>
              <a:off x="1551009" y="4930814"/>
              <a:ext cx="7720312" cy="1927185"/>
            </a:xfrm>
            <a:prstGeom prst="rect">
              <a:avLst/>
            </a:prstGeom>
            <a:solidFill>
              <a:srgbClr val="EB6D06">
                <a:alpha val="50000"/>
              </a:srgb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2" name="Rettangolo 11">
              <a:extLst>
                <a:ext uri="{FF2B5EF4-FFF2-40B4-BE49-F238E27FC236}">
                  <a16:creationId xmlns:a16="http://schemas.microsoft.com/office/drawing/2014/main" id="{F5CDCC6A-6A84-964E-A50B-FA109E673B0F}"/>
                </a:ext>
              </a:extLst>
            </p:cNvPr>
            <p:cNvSpPr/>
            <p:nvPr/>
          </p:nvSpPr>
          <p:spPr>
            <a:xfrm>
              <a:off x="787078" y="4930815"/>
              <a:ext cx="4757195" cy="1927185"/>
            </a:xfrm>
            <a:prstGeom prst="rect">
              <a:avLst/>
            </a:prstGeom>
            <a:solidFill>
              <a:srgbClr val="5D0A66">
                <a:alpha val="50000"/>
              </a:srgb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4" name="Rettangolo 13">
              <a:extLst>
                <a:ext uri="{FF2B5EF4-FFF2-40B4-BE49-F238E27FC236}">
                  <a16:creationId xmlns:a16="http://schemas.microsoft.com/office/drawing/2014/main" id="{4387AB7C-DC61-EC42-8B7F-D0EF423F616A}"/>
                </a:ext>
              </a:extLst>
            </p:cNvPr>
            <p:cNvSpPr/>
            <p:nvPr/>
          </p:nvSpPr>
          <p:spPr>
            <a:xfrm>
              <a:off x="2500259" y="4930815"/>
              <a:ext cx="5231629" cy="1927185"/>
            </a:xfrm>
            <a:prstGeom prst="rect">
              <a:avLst/>
            </a:prstGeom>
            <a:solidFill>
              <a:srgbClr val="5D0A66">
                <a:alpha val="50000"/>
              </a:srgb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5" name="Segnaposto testo 1">
              <a:extLst>
                <a:ext uri="{FF2B5EF4-FFF2-40B4-BE49-F238E27FC236}">
                  <a16:creationId xmlns:a16="http://schemas.microsoft.com/office/drawing/2014/main" id="{4AE80046-A992-6043-842D-4EB8BA3E2B41}"/>
                </a:ext>
              </a:extLst>
            </p:cNvPr>
            <p:cNvSpPr txBox="1">
              <a:spLocks/>
            </p:cNvSpPr>
            <p:nvPr/>
          </p:nvSpPr>
          <p:spPr>
            <a:xfrm>
              <a:off x="1012505" y="5564531"/>
              <a:ext cx="9277392" cy="570051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endParaRPr lang="it-IT" sz="3200">
                <a:solidFill>
                  <a:schemeClr val="bg1"/>
                </a:solidFill>
              </a:endParaRPr>
            </a:p>
          </p:txBody>
        </p:sp>
      </p:grpSp>
      <p:pic>
        <p:nvPicPr>
          <p:cNvPr id="8" name="Immagine 7">
            <a:extLst>
              <a:ext uri="{FF2B5EF4-FFF2-40B4-BE49-F238E27FC236}">
                <a16:creationId xmlns:a16="http://schemas.microsoft.com/office/drawing/2014/main" id="{4348C6D0-DC6A-8E49-8081-38E2D855EFA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01472" y="288153"/>
            <a:ext cx="2441606" cy="1293471"/>
          </a:xfrm>
          <a:prstGeom prst="rect">
            <a:avLst/>
          </a:prstGeom>
        </p:spPr>
      </p:pic>
      <p:sp>
        <p:nvSpPr>
          <p:cNvPr id="9" name="Segnaposto testo 1">
            <a:extLst>
              <a:ext uri="{FF2B5EF4-FFF2-40B4-BE49-F238E27FC236}">
                <a16:creationId xmlns:a16="http://schemas.microsoft.com/office/drawing/2014/main" id="{639203DA-D7CA-5549-9AB7-A53E45B28896}"/>
              </a:ext>
            </a:extLst>
          </p:cNvPr>
          <p:cNvSpPr txBox="1">
            <a:spLocks/>
          </p:cNvSpPr>
          <p:nvPr/>
        </p:nvSpPr>
        <p:spPr>
          <a:xfrm>
            <a:off x="3785333" y="723418"/>
            <a:ext cx="4757195" cy="84842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4400" b="1">
                <a:solidFill>
                  <a:schemeClr val="bg2">
                    <a:lumMod val="50000"/>
                  </a:schemeClr>
                </a:solidFill>
              </a:rPr>
              <a:t>Corso PEV PAV PEI</a:t>
            </a:r>
            <a:endParaRPr lang="it-IT" sz="4400"/>
          </a:p>
          <a:p>
            <a:pPr marL="0" indent="0">
              <a:buFont typeface="Arial" panose="020B0604020202020204" pitchFamily="34" charset="0"/>
              <a:buNone/>
            </a:pPr>
            <a:endParaRPr lang="it-IT" sz="5400">
              <a:solidFill>
                <a:srgbClr val="E368DC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it-IT" sz="5400">
              <a:solidFill>
                <a:srgbClr val="E368DC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it-IT" sz="5400">
              <a:solidFill>
                <a:srgbClr val="E368DC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it-IT" sz="5400">
              <a:solidFill>
                <a:srgbClr val="E368DC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it-IT" sz="5400">
              <a:solidFill>
                <a:srgbClr val="E368DC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it-IT" sz="5400">
              <a:solidFill>
                <a:srgbClr val="E368DC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it-IT" sz="5400">
              <a:solidFill>
                <a:srgbClr val="E368DC"/>
              </a:solidFill>
            </a:endParaRP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7D528F08-A06F-E4FB-FCE1-79B88F458F05}"/>
              </a:ext>
            </a:extLst>
          </p:cNvPr>
          <p:cNvSpPr/>
          <p:nvPr/>
        </p:nvSpPr>
        <p:spPr>
          <a:xfrm>
            <a:off x="1348032" y="1838227"/>
            <a:ext cx="6919275" cy="2479249"/>
          </a:xfrm>
          <a:prstGeom prst="rect">
            <a:avLst/>
          </a:prstGeom>
          <a:solidFill>
            <a:srgbClr val="5D0A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00593EA8-858C-69FB-AFFD-1FB7556FB873}"/>
              </a:ext>
            </a:extLst>
          </p:cNvPr>
          <p:cNvSpPr txBox="1"/>
          <p:nvPr/>
        </p:nvSpPr>
        <p:spPr>
          <a:xfrm>
            <a:off x="1932495" y="2215340"/>
            <a:ext cx="569143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>
                <a:solidFill>
                  <a:schemeClr val="bg1"/>
                </a:solidFill>
              </a:rPr>
              <a:t>Corso di formazione specifica per le conoscenze tecniche per eseguire lavori elettrici</a:t>
            </a:r>
          </a:p>
        </p:txBody>
      </p:sp>
    </p:spTree>
    <p:extLst>
      <p:ext uri="{BB962C8B-B14F-4D97-AF65-F5344CB8AC3E}">
        <p14:creationId xmlns:p14="http://schemas.microsoft.com/office/powerpoint/2010/main" val="11055920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1">
            <a:extLst>
              <a:ext uri="{FF2B5EF4-FFF2-40B4-BE49-F238E27FC236}">
                <a16:creationId xmlns:a16="http://schemas.microsoft.com/office/drawing/2014/main" id="{F3886438-E2AA-C103-6258-7E47A380289A}"/>
              </a:ext>
            </a:extLst>
          </p:cNvPr>
          <p:cNvGrpSpPr/>
          <p:nvPr/>
        </p:nvGrpSpPr>
        <p:grpSpPr>
          <a:xfrm>
            <a:off x="-24952" y="5937812"/>
            <a:ext cx="9247630" cy="920188"/>
            <a:chOff x="-24952" y="5937812"/>
            <a:chExt cx="9247630" cy="920188"/>
          </a:xfrm>
        </p:grpSpPr>
        <p:sp>
          <p:nvSpPr>
            <p:cNvPr id="10" name="Rettangolo 9">
              <a:extLst>
                <a:ext uri="{FF2B5EF4-FFF2-40B4-BE49-F238E27FC236}">
                  <a16:creationId xmlns:a16="http://schemas.microsoft.com/office/drawing/2014/main" id="{0DBB8331-DEA6-084C-AE12-EF510774155D}"/>
                </a:ext>
              </a:extLst>
            </p:cNvPr>
            <p:cNvSpPr/>
            <p:nvPr/>
          </p:nvSpPr>
          <p:spPr>
            <a:xfrm>
              <a:off x="368587" y="5937812"/>
              <a:ext cx="8138803" cy="920187"/>
            </a:xfrm>
            <a:prstGeom prst="rect">
              <a:avLst/>
            </a:prstGeom>
            <a:solidFill>
              <a:srgbClr val="EB6D06">
                <a:alpha val="50000"/>
              </a:srgb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1" name="Rettangolo 10">
              <a:extLst>
                <a:ext uri="{FF2B5EF4-FFF2-40B4-BE49-F238E27FC236}">
                  <a16:creationId xmlns:a16="http://schemas.microsoft.com/office/drawing/2014/main" id="{FF0C5301-0E7C-9E42-8D2B-922BFB8F3AB2}"/>
                </a:ext>
              </a:extLst>
            </p:cNvPr>
            <p:cNvSpPr/>
            <p:nvPr/>
          </p:nvSpPr>
          <p:spPr>
            <a:xfrm>
              <a:off x="-24952" y="5937813"/>
              <a:ext cx="5569225" cy="920187"/>
            </a:xfrm>
            <a:prstGeom prst="rect">
              <a:avLst/>
            </a:prstGeom>
            <a:solidFill>
              <a:srgbClr val="5D0A66">
                <a:alpha val="50000"/>
              </a:srgb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2" name="Rettangolo 11">
              <a:extLst>
                <a:ext uri="{FF2B5EF4-FFF2-40B4-BE49-F238E27FC236}">
                  <a16:creationId xmlns:a16="http://schemas.microsoft.com/office/drawing/2014/main" id="{1E7D5639-C209-EA4A-81FE-E28E2A468B5C}"/>
                </a:ext>
              </a:extLst>
            </p:cNvPr>
            <p:cNvSpPr/>
            <p:nvPr/>
          </p:nvSpPr>
          <p:spPr>
            <a:xfrm>
              <a:off x="3653453" y="5937813"/>
              <a:ext cx="5569225" cy="920187"/>
            </a:xfrm>
            <a:prstGeom prst="rect">
              <a:avLst/>
            </a:prstGeom>
            <a:solidFill>
              <a:srgbClr val="5D0A66">
                <a:alpha val="50000"/>
              </a:srgb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3" name="Rettangolo 12">
              <a:extLst>
                <a:ext uri="{FF2B5EF4-FFF2-40B4-BE49-F238E27FC236}">
                  <a16:creationId xmlns:a16="http://schemas.microsoft.com/office/drawing/2014/main" id="{918F511D-FA6E-8440-84EB-02ED4FAF5FCC}"/>
                </a:ext>
              </a:extLst>
            </p:cNvPr>
            <p:cNvSpPr/>
            <p:nvPr/>
          </p:nvSpPr>
          <p:spPr>
            <a:xfrm>
              <a:off x="-24952" y="5937813"/>
              <a:ext cx="6587925" cy="920187"/>
            </a:xfrm>
            <a:prstGeom prst="rect">
              <a:avLst/>
            </a:prstGeom>
            <a:solidFill>
              <a:srgbClr val="EB6D06">
                <a:alpha val="50000"/>
              </a:srgb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pic>
        <p:nvPicPr>
          <p:cNvPr id="8" name="Immagine 7">
            <a:extLst>
              <a:ext uri="{FF2B5EF4-FFF2-40B4-BE49-F238E27FC236}">
                <a16:creationId xmlns:a16="http://schemas.microsoft.com/office/drawing/2014/main" id="{4348C6D0-DC6A-8E49-8081-38E2D855EFA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01472" y="288153"/>
            <a:ext cx="2441606" cy="1293471"/>
          </a:xfrm>
          <a:prstGeom prst="rect">
            <a:avLst/>
          </a:prstGeom>
        </p:spPr>
      </p:pic>
      <p:sp>
        <p:nvSpPr>
          <p:cNvPr id="9" name="Segnaposto testo 1">
            <a:extLst>
              <a:ext uri="{FF2B5EF4-FFF2-40B4-BE49-F238E27FC236}">
                <a16:creationId xmlns:a16="http://schemas.microsoft.com/office/drawing/2014/main" id="{639203DA-D7CA-5549-9AB7-A53E45B28896}"/>
              </a:ext>
            </a:extLst>
          </p:cNvPr>
          <p:cNvSpPr txBox="1">
            <a:spLocks/>
          </p:cNvSpPr>
          <p:nvPr/>
        </p:nvSpPr>
        <p:spPr>
          <a:xfrm>
            <a:off x="479931" y="2184994"/>
            <a:ext cx="2736267" cy="8682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4800" b="1">
                <a:solidFill>
                  <a:schemeClr val="accent2"/>
                </a:solidFill>
              </a:rPr>
              <a:t>Open day </a:t>
            </a:r>
            <a:endParaRPr lang="it-IT" sz="4800" b="1">
              <a:solidFill>
                <a:srgbClr val="E368DC"/>
              </a:solidFill>
            </a:endParaRP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D25FD95F-4553-D768-26F4-7F47EE63583A}"/>
              </a:ext>
            </a:extLst>
          </p:cNvPr>
          <p:cNvSpPr/>
          <p:nvPr/>
        </p:nvSpPr>
        <p:spPr>
          <a:xfrm>
            <a:off x="3389319" y="3246844"/>
            <a:ext cx="5221937" cy="2092881"/>
          </a:xfrm>
          <a:prstGeom prst="rect">
            <a:avLst/>
          </a:prstGeom>
          <a:solidFill>
            <a:srgbClr val="90527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EBD46AAE-4F24-165E-5F75-057FC461B17E}"/>
              </a:ext>
            </a:extLst>
          </p:cNvPr>
          <p:cNvSpPr/>
          <p:nvPr/>
        </p:nvSpPr>
        <p:spPr>
          <a:xfrm>
            <a:off x="3389319" y="710030"/>
            <a:ext cx="5221938" cy="2092881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B3E4AA9D-E0F4-5AE0-8CDD-D669470370DB}"/>
              </a:ext>
            </a:extLst>
          </p:cNvPr>
          <p:cNvSpPr txBox="1"/>
          <p:nvPr/>
        </p:nvSpPr>
        <p:spPr>
          <a:xfrm>
            <a:off x="3562439" y="3544505"/>
            <a:ext cx="4757195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800" b="1">
                <a:solidFill>
                  <a:schemeClr val="bg1"/>
                </a:solidFill>
              </a:rPr>
              <a:t>Martedì 13 dicembre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800" b="1">
                <a:solidFill>
                  <a:schemeClr val="bg1"/>
                </a:solidFill>
              </a:rPr>
              <a:t>Martedì 17 gennaio</a:t>
            </a:r>
          </a:p>
          <a:p>
            <a:r>
              <a:rPr lang="it-IT" sz="2400" b="1">
                <a:solidFill>
                  <a:schemeClr val="bg1"/>
                </a:solidFill>
              </a:rPr>
              <a:t>       dalle 14:30 alle 16:30</a:t>
            </a:r>
            <a:endParaRPr lang="it-IT" sz="240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/>
          </a:p>
        </p:txBody>
      </p:sp>
      <p:sp>
        <p:nvSpPr>
          <p:cNvPr id="14" name="Segnaposto testo 1">
            <a:extLst>
              <a:ext uri="{FF2B5EF4-FFF2-40B4-BE49-F238E27FC236}">
                <a16:creationId xmlns:a16="http://schemas.microsoft.com/office/drawing/2014/main" id="{7EF90335-539A-4443-EDCE-88AF9B42DCA4}"/>
              </a:ext>
            </a:extLst>
          </p:cNvPr>
          <p:cNvSpPr txBox="1">
            <a:spLocks/>
          </p:cNvSpPr>
          <p:nvPr/>
        </p:nvSpPr>
        <p:spPr>
          <a:xfrm>
            <a:off x="448181" y="3329096"/>
            <a:ext cx="4757195" cy="84842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4800" b="1">
                <a:solidFill>
                  <a:schemeClr val="bg2">
                    <a:lumMod val="50000"/>
                  </a:schemeClr>
                </a:solidFill>
              </a:rPr>
              <a:t>Open LAB</a:t>
            </a:r>
            <a:endParaRPr lang="it-IT" sz="4800"/>
          </a:p>
          <a:p>
            <a:pPr marL="0" indent="0">
              <a:buFont typeface="Arial" panose="020B0604020202020204" pitchFamily="34" charset="0"/>
              <a:buNone/>
            </a:pPr>
            <a:endParaRPr lang="it-IT" sz="5400">
              <a:solidFill>
                <a:srgbClr val="E368DC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it-IT" sz="5400">
              <a:solidFill>
                <a:srgbClr val="E368DC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it-IT" sz="5400">
              <a:solidFill>
                <a:srgbClr val="E368DC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it-IT" sz="5400">
              <a:solidFill>
                <a:srgbClr val="E368DC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it-IT" sz="5400">
              <a:solidFill>
                <a:srgbClr val="E368DC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it-IT" sz="5400">
              <a:solidFill>
                <a:srgbClr val="E368DC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it-IT" sz="5400">
              <a:solidFill>
                <a:srgbClr val="E368DC"/>
              </a:solidFill>
            </a:endParaRP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A4C51262-98E7-4BA2-91E0-F189FC7C5965}"/>
              </a:ext>
            </a:extLst>
          </p:cNvPr>
          <p:cNvSpPr txBox="1"/>
          <p:nvPr/>
        </p:nvSpPr>
        <p:spPr>
          <a:xfrm>
            <a:off x="3562439" y="836106"/>
            <a:ext cx="4723722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800" b="1">
                <a:solidFill>
                  <a:schemeClr val="bg1"/>
                </a:solidFill>
              </a:rPr>
              <a:t>Sabato 26 novembre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800" b="1">
                <a:solidFill>
                  <a:schemeClr val="bg1"/>
                </a:solidFill>
              </a:rPr>
              <a:t>Sabato 3 dicembre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800" b="1">
                <a:solidFill>
                  <a:schemeClr val="bg1"/>
                </a:solidFill>
              </a:rPr>
              <a:t>Sabato 14 gennaio</a:t>
            </a:r>
          </a:p>
          <a:p>
            <a:r>
              <a:rPr lang="it-IT" sz="2800" b="1">
                <a:solidFill>
                  <a:schemeClr val="bg1"/>
                </a:solidFill>
              </a:rPr>
              <a:t>      </a:t>
            </a:r>
            <a:r>
              <a:rPr lang="it-IT" sz="2400" b="1">
                <a:solidFill>
                  <a:schemeClr val="bg1"/>
                </a:solidFill>
              </a:rPr>
              <a:t>9:30 – 12:30 / 14:00 – 17:00</a:t>
            </a:r>
            <a:endParaRPr lang="it-IT" sz="2400">
              <a:solidFill>
                <a:schemeClr val="bg1"/>
              </a:solidFill>
            </a:endParaRPr>
          </a:p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610734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Immagine che contiene persona, gruppo, inpiedi, posando&#10;&#10;Descrizione generata automaticamente">
            <a:extLst>
              <a:ext uri="{FF2B5EF4-FFF2-40B4-BE49-F238E27FC236}">
                <a16:creationId xmlns:a16="http://schemas.microsoft.com/office/drawing/2014/main" id="{69BBACD9-743D-6A40-2E64-F3E51E10622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17"/>
          <a:stretch/>
        </p:blipFill>
        <p:spPr>
          <a:xfrm>
            <a:off x="-11953" y="-1"/>
            <a:ext cx="9152063" cy="6858000"/>
          </a:xfrm>
          <a:prstGeom prst="rect">
            <a:avLst/>
          </a:prstGeom>
        </p:spPr>
      </p:pic>
      <p:grpSp>
        <p:nvGrpSpPr>
          <p:cNvPr id="2" name="Gruppo 1">
            <a:extLst>
              <a:ext uri="{FF2B5EF4-FFF2-40B4-BE49-F238E27FC236}">
                <a16:creationId xmlns:a16="http://schemas.microsoft.com/office/drawing/2014/main" id="{2A98826B-39C5-1C99-461D-FDED59879426}"/>
              </a:ext>
            </a:extLst>
          </p:cNvPr>
          <p:cNvGrpSpPr/>
          <p:nvPr/>
        </p:nvGrpSpPr>
        <p:grpSpPr>
          <a:xfrm>
            <a:off x="787078" y="4930814"/>
            <a:ext cx="9502819" cy="1927186"/>
            <a:chOff x="787078" y="4930814"/>
            <a:chExt cx="9502819" cy="1927186"/>
          </a:xfrm>
        </p:grpSpPr>
        <p:sp>
          <p:nvSpPr>
            <p:cNvPr id="10" name="Rettangolo 9">
              <a:extLst>
                <a:ext uri="{FF2B5EF4-FFF2-40B4-BE49-F238E27FC236}">
                  <a16:creationId xmlns:a16="http://schemas.microsoft.com/office/drawing/2014/main" id="{6CC39BA7-DB7D-5D48-A7CB-AFE4BDC20D5F}"/>
                </a:ext>
              </a:extLst>
            </p:cNvPr>
            <p:cNvSpPr/>
            <p:nvPr/>
          </p:nvSpPr>
          <p:spPr>
            <a:xfrm>
              <a:off x="1551009" y="4930814"/>
              <a:ext cx="7720312" cy="1927185"/>
            </a:xfrm>
            <a:prstGeom prst="rect">
              <a:avLst/>
            </a:prstGeom>
            <a:solidFill>
              <a:srgbClr val="EB6D06">
                <a:alpha val="50000"/>
              </a:srgb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2" name="Rettangolo 11">
              <a:extLst>
                <a:ext uri="{FF2B5EF4-FFF2-40B4-BE49-F238E27FC236}">
                  <a16:creationId xmlns:a16="http://schemas.microsoft.com/office/drawing/2014/main" id="{F5CDCC6A-6A84-964E-A50B-FA109E673B0F}"/>
                </a:ext>
              </a:extLst>
            </p:cNvPr>
            <p:cNvSpPr/>
            <p:nvPr/>
          </p:nvSpPr>
          <p:spPr>
            <a:xfrm>
              <a:off x="787078" y="4930815"/>
              <a:ext cx="4757195" cy="1927185"/>
            </a:xfrm>
            <a:prstGeom prst="rect">
              <a:avLst/>
            </a:prstGeom>
            <a:solidFill>
              <a:srgbClr val="5D0A66">
                <a:alpha val="50000"/>
              </a:srgb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4" name="Rettangolo 13">
              <a:extLst>
                <a:ext uri="{FF2B5EF4-FFF2-40B4-BE49-F238E27FC236}">
                  <a16:creationId xmlns:a16="http://schemas.microsoft.com/office/drawing/2014/main" id="{4387AB7C-DC61-EC42-8B7F-D0EF423F616A}"/>
                </a:ext>
              </a:extLst>
            </p:cNvPr>
            <p:cNvSpPr/>
            <p:nvPr/>
          </p:nvSpPr>
          <p:spPr>
            <a:xfrm>
              <a:off x="2500259" y="4930815"/>
              <a:ext cx="5231629" cy="1927185"/>
            </a:xfrm>
            <a:prstGeom prst="rect">
              <a:avLst/>
            </a:prstGeom>
            <a:solidFill>
              <a:srgbClr val="5D0A66">
                <a:alpha val="50000"/>
              </a:srgb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5" name="Segnaposto testo 1">
              <a:extLst>
                <a:ext uri="{FF2B5EF4-FFF2-40B4-BE49-F238E27FC236}">
                  <a16:creationId xmlns:a16="http://schemas.microsoft.com/office/drawing/2014/main" id="{4AE80046-A992-6043-842D-4EB8BA3E2B41}"/>
                </a:ext>
              </a:extLst>
            </p:cNvPr>
            <p:cNvSpPr txBox="1">
              <a:spLocks/>
            </p:cNvSpPr>
            <p:nvPr/>
          </p:nvSpPr>
          <p:spPr>
            <a:xfrm>
              <a:off x="1012505" y="5564531"/>
              <a:ext cx="9277392" cy="570051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endParaRPr lang="it-IT" sz="3200">
                <a:solidFill>
                  <a:schemeClr val="bg1"/>
                </a:solidFill>
              </a:endParaRPr>
            </a:p>
          </p:txBody>
        </p:sp>
      </p:grpSp>
      <p:pic>
        <p:nvPicPr>
          <p:cNvPr id="8" name="Immagine 7">
            <a:extLst>
              <a:ext uri="{FF2B5EF4-FFF2-40B4-BE49-F238E27FC236}">
                <a16:creationId xmlns:a16="http://schemas.microsoft.com/office/drawing/2014/main" id="{4348C6D0-DC6A-8E49-8081-38E2D855EFA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01472" y="288153"/>
            <a:ext cx="2441606" cy="1293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3672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Immagine che contiene edificio, esterni, pietra, abbronzatura&#10;&#10;Descrizione generata automaticamente">
            <a:extLst>
              <a:ext uri="{FF2B5EF4-FFF2-40B4-BE49-F238E27FC236}">
                <a16:creationId xmlns:a16="http://schemas.microsoft.com/office/drawing/2014/main" id="{6EAE25F9-E236-BD62-BCE5-5106A266BFF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1871"/>
          <a:stretch/>
        </p:blipFill>
        <p:spPr>
          <a:xfrm>
            <a:off x="3807009" y="0"/>
            <a:ext cx="4953932" cy="6485641"/>
          </a:xfrm>
          <a:prstGeom prst="rect">
            <a:avLst/>
          </a:prstGeom>
        </p:spPr>
      </p:pic>
      <p:grpSp>
        <p:nvGrpSpPr>
          <p:cNvPr id="2" name="Gruppo 1">
            <a:extLst>
              <a:ext uri="{FF2B5EF4-FFF2-40B4-BE49-F238E27FC236}">
                <a16:creationId xmlns:a16="http://schemas.microsoft.com/office/drawing/2014/main" id="{2A98826B-39C5-1C99-461D-FDED59879426}"/>
              </a:ext>
            </a:extLst>
          </p:cNvPr>
          <p:cNvGrpSpPr/>
          <p:nvPr/>
        </p:nvGrpSpPr>
        <p:grpSpPr>
          <a:xfrm>
            <a:off x="787078" y="4930814"/>
            <a:ext cx="9502819" cy="1927186"/>
            <a:chOff x="787078" y="4930814"/>
            <a:chExt cx="9502819" cy="1927186"/>
          </a:xfrm>
        </p:grpSpPr>
        <p:sp>
          <p:nvSpPr>
            <p:cNvPr id="10" name="Rettangolo 9">
              <a:extLst>
                <a:ext uri="{FF2B5EF4-FFF2-40B4-BE49-F238E27FC236}">
                  <a16:creationId xmlns:a16="http://schemas.microsoft.com/office/drawing/2014/main" id="{6CC39BA7-DB7D-5D48-A7CB-AFE4BDC20D5F}"/>
                </a:ext>
              </a:extLst>
            </p:cNvPr>
            <p:cNvSpPr/>
            <p:nvPr/>
          </p:nvSpPr>
          <p:spPr>
            <a:xfrm>
              <a:off x="1551009" y="4930814"/>
              <a:ext cx="7720312" cy="1927185"/>
            </a:xfrm>
            <a:prstGeom prst="rect">
              <a:avLst/>
            </a:prstGeom>
            <a:solidFill>
              <a:srgbClr val="EB6D06">
                <a:alpha val="50000"/>
              </a:srgb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2" name="Rettangolo 11">
              <a:extLst>
                <a:ext uri="{FF2B5EF4-FFF2-40B4-BE49-F238E27FC236}">
                  <a16:creationId xmlns:a16="http://schemas.microsoft.com/office/drawing/2014/main" id="{F5CDCC6A-6A84-964E-A50B-FA109E673B0F}"/>
                </a:ext>
              </a:extLst>
            </p:cNvPr>
            <p:cNvSpPr/>
            <p:nvPr/>
          </p:nvSpPr>
          <p:spPr>
            <a:xfrm>
              <a:off x="787078" y="4930815"/>
              <a:ext cx="4757195" cy="1927185"/>
            </a:xfrm>
            <a:prstGeom prst="rect">
              <a:avLst/>
            </a:prstGeom>
            <a:solidFill>
              <a:srgbClr val="5D0A66">
                <a:alpha val="50000"/>
              </a:srgb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4" name="Rettangolo 13">
              <a:extLst>
                <a:ext uri="{FF2B5EF4-FFF2-40B4-BE49-F238E27FC236}">
                  <a16:creationId xmlns:a16="http://schemas.microsoft.com/office/drawing/2014/main" id="{4387AB7C-DC61-EC42-8B7F-D0EF423F616A}"/>
                </a:ext>
              </a:extLst>
            </p:cNvPr>
            <p:cNvSpPr/>
            <p:nvPr/>
          </p:nvSpPr>
          <p:spPr>
            <a:xfrm>
              <a:off x="2500259" y="4930815"/>
              <a:ext cx="5231629" cy="1927185"/>
            </a:xfrm>
            <a:prstGeom prst="rect">
              <a:avLst/>
            </a:prstGeom>
            <a:solidFill>
              <a:srgbClr val="5D0A66">
                <a:alpha val="50000"/>
              </a:srgb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5" name="Segnaposto testo 1">
              <a:extLst>
                <a:ext uri="{FF2B5EF4-FFF2-40B4-BE49-F238E27FC236}">
                  <a16:creationId xmlns:a16="http://schemas.microsoft.com/office/drawing/2014/main" id="{4AE80046-A992-6043-842D-4EB8BA3E2B41}"/>
                </a:ext>
              </a:extLst>
            </p:cNvPr>
            <p:cNvSpPr txBox="1">
              <a:spLocks/>
            </p:cNvSpPr>
            <p:nvPr/>
          </p:nvSpPr>
          <p:spPr>
            <a:xfrm>
              <a:off x="1012505" y="5564531"/>
              <a:ext cx="9277392" cy="570051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endParaRPr lang="it-IT" sz="3200">
                <a:solidFill>
                  <a:schemeClr val="bg1"/>
                </a:solidFill>
              </a:endParaRPr>
            </a:p>
          </p:txBody>
        </p:sp>
      </p:grpSp>
      <p:pic>
        <p:nvPicPr>
          <p:cNvPr id="8" name="Immagine 7">
            <a:extLst>
              <a:ext uri="{FF2B5EF4-FFF2-40B4-BE49-F238E27FC236}">
                <a16:creationId xmlns:a16="http://schemas.microsoft.com/office/drawing/2014/main" id="{4348C6D0-DC6A-8E49-8081-38E2D855EFA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01472" y="288153"/>
            <a:ext cx="2441606" cy="1293471"/>
          </a:xfrm>
          <a:prstGeom prst="rect">
            <a:avLst/>
          </a:prstGeom>
        </p:spPr>
      </p:pic>
      <p:sp>
        <p:nvSpPr>
          <p:cNvPr id="9" name="Segnaposto testo 1">
            <a:extLst>
              <a:ext uri="{FF2B5EF4-FFF2-40B4-BE49-F238E27FC236}">
                <a16:creationId xmlns:a16="http://schemas.microsoft.com/office/drawing/2014/main" id="{639203DA-D7CA-5549-9AB7-A53E45B28896}"/>
              </a:ext>
            </a:extLst>
          </p:cNvPr>
          <p:cNvSpPr txBox="1">
            <a:spLocks/>
          </p:cNvSpPr>
          <p:nvPr/>
        </p:nvSpPr>
        <p:spPr>
          <a:xfrm>
            <a:off x="601472" y="2090046"/>
            <a:ext cx="4757195" cy="84842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5400" b="1">
                <a:solidFill>
                  <a:srgbClr val="EB6D06"/>
                </a:solidFill>
              </a:rPr>
              <a:t>La nostra sede</a:t>
            </a:r>
            <a:endParaRPr lang="it-IT" sz="5400">
              <a:solidFill>
                <a:srgbClr val="EB6D06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it-IT" sz="5400">
              <a:solidFill>
                <a:srgbClr val="E368DC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it-IT" sz="5400">
              <a:solidFill>
                <a:srgbClr val="E368DC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it-IT" sz="5400">
              <a:solidFill>
                <a:srgbClr val="E368DC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it-IT" sz="5400">
              <a:solidFill>
                <a:srgbClr val="E368DC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it-IT" sz="5400">
              <a:solidFill>
                <a:srgbClr val="E368DC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it-IT" sz="5400">
              <a:solidFill>
                <a:srgbClr val="E368DC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it-IT" sz="5400">
              <a:solidFill>
                <a:srgbClr val="E368DC"/>
              </a:solidFill>
            </a:endParaRPr>
          </a:p>
        </p:txBody>
      </p:sp>
      <p:sp>
        <p:nvSpPr>
          <p:cNvPr id="3" name="Segnaposto testo 1">
            <a:extLst>
              <a:ext uri="{FF2B5EF4-FFF2-40B4-BE49-F238E27FC236}">
                <a16:creationId xmlns:a16="http://schemas.microsoft.com/office/drawing/2014/main" id="{9ECD79C4-20C9-2346-8ED5-526EFBE07A35}"/>
              </a:ext>
            </a:extLst>
          </p:cNvPr>
          <p:cNvSpPr txBox="1">
            <a:spLocks/>
          </p:cNvSpPr>
          <p:nvPr/>
        </p:nvSpPr>
        <p:spPr>
          <a:xfrm>
            <a:off x="601472" y="2875968"/>
            <a:ext cx="4757195" cy="84842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3600" b="1">
                <a:solidFill>
                  <a:schemeClr val="bg2">
                    <a:lumMod val="50000"/>
                  </a:schemeClr>
                </a:solidFill>
              </a:rPr>
              <a:t>Corso Milano 4 Vigevano</a:t>
            </a:r>
            <a:endParaRPr lang="it-IT" sz="3600"/>
          </a:p>
          <a:p>
            <a:pPr marL="0" indent="0">
              <a:buFont typeface="Arial" panose="020B0604020202020204" pitchFamily="34" charset="0"/>
              <a:buNone/>
            </a:pPr>
            <a:endParaRPr lang="it-IT" sz="5400">
              <a:solidFill>
                <a:srgbClr val="E368DC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it-IT" sz="5400">
              <a:solidFill>
                <a:srgbClr val="E368DC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it-IT" sz="5400">
              <a:solidFill>
                <a:srgbClr val="E368DC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it-IT" sz="5400">
              <a:solidFill>
                <a:srgbClr val="E368DC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it-IT" sz="5400">
              <a:solidFill>
                <a:srgbClr val="E368DC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it-IT" sz="5400">
              <a:solidFill>
                <a:srgbClr val="E368DC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it-IT" sz="5400">
              <a:solidFill>
                <a:srgbClr val="E368D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48153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1">
            <a:extLst>
              <a:ext uri="{FF2B5EF4-FFF2-40B4-BE49-F238E27FC236}">
                <a16:creationId xmlns:a16="http://schemas.microsoft.com/office/drawing/2014/main" id="{2A98826B-39C5-1C99-461D-FDED59879426}"/>
              </a:ext>
            </a:extLst>
          </p:cNvPr>
          <p:cNvGrpSpPr/>
          <p:nvPr/>
        </p:nvGrpSpPr>
        <p:grpSpPr>
          <a:xfrm>
            <a:off x="787078" y="4930814"/>
            <a:ext cx="9502819" cy="1927186"/>
            <a:chOff x="787078" y="4930814"/>
            <a:chExt cx="9502819" cy="1927186"/>
          </a:xfrm>
        </p:grpSpPr>
        <p:sp>
          <p:nvSpPr>
            <p:cNvPr id="10" name="Rettangolo 9">
              <a:extLst>
                <a:ext uri="{FF2B5EF4-FFF2-40B4-BE49-F238E27FC236}">
                  <a16:creationId xmlns:a16="http://schemas.microsoft.com/office/drawing/2014/main" id="{6CC39BA7-DB7D-5D48-A7CB-AFE4BDC20D5F}"/>
                </a:ext>
              </a:extLst>
            </p:cNvPr>
            <p:cNvSpPr/>
            <p:nvPr/>
          </p:nvSpPr>
          <p:spPr>
            <a:xfrm>
              <a:off x="1551009" y="4930814"/>
              <a:ext cx="7720312" cy="1927185"/>
            </a:xfrm>
            <a:prstGeom prst="rect">
              <a:avLst/>
            </a:prstGeom>
            <a:solidFill>
              <a:srgbClr val="EB6D06">
                <a:alpha val="50000"/>
              </a:srgb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2" name="Rettangolo 11">
              <a:extLst>
                <a:ext uri="{FF2B5EF4-FFF2-40B4-BE49-F238E27FC236}">
                  <a16:creationId xmlns:a16="http://schemas.microsoft.com/office/drawing/2014/main" id="{F5CDCC6A-6A84-964E-A50B-FA109E673B0F}"/>
                </a:ext>
              </a:extLst>
            </p:cNvPr>
            <p:cNvSpPr/>
            <p:nvPr/>
          </p:nvSpPr>
          <p:spPr>
            <a:xfrm>
              <a:off x="787078" y="4930815"/>
              <a:ext cx="4757195" cy="1927185"/>
            </a:xfrm>
            <a:prstGeom prst="rect">
              <a:avLst/>
            </a:prstGeom>
            <a:solidFill>
              <a:srgbClr val="5D0A66">
                <a:alpha val="50000"/>
              </a:srgb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4" name="Rettangolo 13">
              <a:extLst>
                <a:ext uri="{FF2B5EF4-FFF2-40B4-BE49-F238E27FC236}">
                  <a16:creationId xmlns:a16="http://schemas.microsoft.com/office/drawing/2014/main" id="{4387AB7C-DC61-EC42-8B7F-D0EF423F616A}"/>
                </a:ext>
              </a:extLst>
            </p:cNvPr>
            <p:cNvSpPr/>
            <p:nvPr/>
          </p:nvSpPr>
          <p:spPr>
            <a:xfrm>
              <a:off x="2500259" y="4930815"/>
              <a:ext cx="5231629" cy="1927185"/>
            </a:xfrm>
            <a:prstGeom prst="rect">
              <a:avLst/>
            </a:prstGeom>
            <a:solidFill>
              <a:srgbClr val="5D0A66">
                <a:alpha val="50000"/>
              </a:srgb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5" name="Segnaposto testo 1">
              <a:extLst>
                <a:ext uri="{FF2B5EF4-FFF2-40B4-BE49-F238E27FC236}">
                  <a16:creationId xmlns:a16="http://schemas.microsoft.com/office/drawing/2014/main" id="{4AE80046-A992-6043-842D-4EB8BA3E2B41}"/>
                </a:ext>
              </a:extLst>
            </p:cNvPr>
            <p:cNvSpPr txBox="1">
              <a:spLocks/>
            </p:cNvSpPr>
            <p:nvPr/>
          </p:nvSpPr>
          <p:spPr>
            <a:xfrm>
              <a:off x="1012505" y="5564531"/>
              <a:ext cx="9277392" cy="570051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endParaRPr lang="it-IT" sz="3200">
                <a:solidFill>
                  <a:schemeClr val="bg1"/>
                </a:solidFill>
              </a:endParaRPr>
            </a:p>
          </p:txBody>
        </p:sp>
      </p:grpSp>
      <p:pic>
        <p:nvPicPr>
          <p:cNvPr id="8" name="Immagine 7">
            <a:extLst>
              <a:ext uri="{FF2B5EF4-FFF2-40B4-BE49-F238E27FC236}">
                <a16:creationId xmlns:a16="http://schemas.microsoft.com/office/drawing/2014/main" id="{4348C6D0-DC6A-8E49-8081-38E2D855EFA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01472" y="288153"/>
            <a:ext cx="2441606" cy="1293471"/>
          </a:xfrm>
          <a:prstGeom prst="rect">
            <a:avLst/>
          </a:prstGeom>
        </p:spPr>
      </p:pic>
      <p:sp>
        <p:nvSpPr>
          <p:cNvPr id="9" name="Segnaposto testo 1">
            <a:extLst>
              <a:ext uri="{FF2B5EF4-FFF2-40B4-BE49-F238E27FC236}">
                <a16:creationId xmlns:a16="http://schemas.microsoft.com/office/drawing/2014/main" id="{639203DA-D7CA-5549-9AB7-A53E45B28896}"/>
              </a:ext>
            </a:extLst>
          </p:cNvPr>
          <p:cNvSpPr txBox="1">
            <a:spLocks/>
          </p:cNvSpPr>
          <p:nvPr/>
        </p:nvSpPr>
        <p:spPr>
          <a:xfrm>
            <a:off x="3338211" y="663598"/>
            <a:ext cx="4757195" cy="84842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4000" b="1">
                <a:solidFill>
                  <a:schemeClr val="bg2">
                    <a:lumMod val="50000"/>
                  </a:schemeClr>
                </a:solidFill>
              </a:rPr>
              <a:t>Scuola di formazione professionale</a:t>
            </a:r>
            <a:endParaRPr lang="it-IT" sz="4000"/>
          </a:p>
          <a:p>
            <a:pPr marL="0" indent="0">
              <a:buFont typeface="Arial" panose="020B0604020202020204" pitchFamily="34" charset="0"/>
              <a:buNone/>
            </a:pPr>
            <a:endParaRPr lang="it-IT" sz="5400">
              <a:solidFill>
                <a:srgbClr val="E368DC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it-IT" sz="5400">
              <a:solidFill>
                <a:srgbClr val="E368DC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it-IT" sz="5400">
              <a:solidFill>
                <a:srgbClr val="E368DC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it-IT" sz="5400">
              <a:solidFill>
                <a:srgbClr val="E368DC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it-IT" sz="5400">
              <a:solidFill>
                <a:srgbClr val="E368DC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it-IT" sz="5400">
              <a:solidFill>
                <a:srgbClr val="E368DC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it-IT" sz="5400">
              <a:solidFill>
                <a:srgbClr val="E368DC"/>
              </a:solidFill>
            </a:endParaRP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7D528F08-A06F-E4FB-FCE1-79B88F458F05}"/>
              </a:ext>
            </a:extLst>
          </p:cNvPr>
          <p:cNvSpPr/>
          <p:nvPr/>
        </p:nvSpPr>
        <p:spPr>
          <a:xfrm>
            <a:off x="3619893" y="2295876"/>
            <a:ext cx="2121031" cy="2092881"/>
          </a:xfrm>
          <a:prstGeom prst="rect">
            <a:avLst/>
          </a:prstGeom>
          <a:solidFill>
            <a:srgbClr val="BC87C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157FD618-F9BC-E6D5-9288-83403CC53B49}"/>
              </a:ext>
            </a:extLst>
          </p:cNvPr>
          <p:cNvSpPr/>
          <p:nvPr/>
        </p:nvSpPr>
        <p:spPr>
          <a:xfrm>
            <a:off x="6267392" y="2295875"/>
            <a:ext cx="2121031" cy="209288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16C4E4EA-D09B-5A41-0411-92715C02E14E}"/>
              </a:ext>
            </a:extLst>
          </p:cNvPr>
          <p:cNvSpPr txBox="1"/>
          <p:nvPr/>
        </p:nvSpPr>
        <p:spPr>
          <a:xfrm>
            <a:off x="3772293" y="2780907"/>
            <a:ext cx="161983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>
                <a:solidFill>
                  <a:schemeClr val="bg1"/>
                </a:solidFill>
              </a:rPr>
              <a:t>Attività di laboratorio</a:t>
            </a:r>
            <a:endParaRPr lang="it-IT" sz="2400">
              <a:solidFill>
                <a:schemeClr val="bg1"/>
              </a:solidFill>
            </a:endParaRPr>
          </a:p>
          <a:p>
            <a:endParaRPr lang="it-IT"/>
          </a:p>
        </p:txBody>
      </p:sp>
      <p:sp>
        <p:nvSpPr>
          <p:cNvPr id="16" name="Rettangolo 15">
            <a:extLst>
              <a:ext uri="{FF2B5EF4-FFF2-40B4-BE49-F238E27FC236}">
                <a16:creationId xmlns:a16="http://schemas.microsoft.com/office/drawing/2014/main" id="{54E82261-C247-7B80-B72F-FB794D82A119}"/>
              </a:ext>
            </a:extLst>
          </p:cNvPr>
          <p:cNvSpPr/>
          <p:nvPr/>
        </p:nvSpPr>
        <p:spPr>
          <a:xfrm>
            <a:off x="1048594" y="2282081"/>
            <a:ext cx="2121031" cy="2092881"/>
          </a:xfrm>
          <a:prstGeom prst="rect">
            <a:avLst/>
          </a:prstGeom>
          <a:solidFill>
            <a:srgbClr val="5D0A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651D2277-F8C6-4496-FC10-705F07B4C265}"/>
              </a:ext>
            </a:extLst>
          </p:cNvPr>
          <p:cNvSpPr txBox="1"/>
          <p:nvPr/>
        </p:nvSpPr>
        <p:spPr>
          <a:xfrm>
            <a:off x="997510" y="2477684"/>
            <a:ext cx="2309567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>
                <a:solidFill>
                  <a:schemeClr val="bg1"/>
                </a:solidFill>
              </a:rPr>
              <a:t>Inserimento rapido nel mondo del lavoro</a:t>
            </a:r>
            <a:endParaRPr lang="it-IT" sz="2400">
              <a:solidFill>
                <a:schemeClr val="bg1"/>
              </a:solidFill>
            </a:endParaRPr>
          </a:p>
          <a:p>
            <a:endParaRPr lang="it-IT"/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00593EA8-858C-69FB-AFFD-1FB7556FB873}"/>
              </a:ext>
            </a:extLst>
          </p:cNvPr>
          <p:cNvSpPr txBox="1"/>
          <p:nvPr/>
        </p:nvSpPr>
        <p:spPr>
          <a:xfrm>
            <a:off x="6475567" y="2774523"/>
            <a:ext cx="161983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>
                <a:solidFill>
                  <a:schemeClr val="bg1"/>
                </a:solidFill>
              </a:rPr>
              <a:t>Durata</a:t>
            </a:r>
          </a:p>
          <a:p>
            <a:pPr algn="ctr"/>
            <a:r>
              <a:rPr lang="it-IT" sz="2400" b="1">
                <a:solidFill>
                  <a:schemeClr val="bg1"/>
                </a:solidFill>
              </a:rPr>
              <a:t>3 anni + 1</a:t>
            </a:r>
            <a:endParaRPr lang="it-IT" sz="2400">
              <a:solidFill>
                <a:schemeClr val="bg1"/>
              </a:solidFill>
            </a:endParaRPr>
          </a:p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40178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1">
            <a:extLst>
              <a:ext uri="{FF2B5EF4-FFF2-40B4-BE49-F238E27FC236}">
                <a16:creationId xmlns:a16="http://schemas.microsoft.com/office/drawing/2014/main" id="{F3886438-E2AA-C103-6258-7E47A380289A}"/>
              </a:ext>
            </a:extLst>
          </p:cNvPr>
          <p:cNvGrpSpPr/>
          <p:nvPr/>
        </p:nvGrpSpPr>
        <p:grpSpPr>
          <a:xfrm>
            <a:off x="-24952" y="5937812"/>
            <a:ext cx="9247630" cy="920188"/>
            <a:chOff x="-24952" y="5937812"/>
            <a:chExt cx="9247630" cy="920188"/>
          </a:xfrm>
        </p:grpSpPr>
        <p:sp>
          <p:nvSpPr>
            <p:cNvPr id="10" name="Rettangolo 9">
              <a:extLst>
                <a:ext uri="{FF2B5EF4-FFF2-40B4-BE49-F238E27FC236}">
                  <a16:creationId xmlns:a16="http://schemas.microsoft.com/office/drawing/2014/main" id="{0DBB8331-DEA6-084C-AE12-EF510774155D}"/>
                </a:ext>
              </a:extLst>
            </p:cNvPr>
            <p:cNvSpPr/>
            <p:nvPr/>
          </p:nvSpPr>
          <p:spPr>
            <a:xfrm>
              <a:off x="368587" y="5937812"/>
              <a:ext cx="8138803" cy="920187"/>
            </a:xfrm>
            <a:prstGeom prst="rect">
              <a:avLst/>
            </a:prstGeom>
            <a:solidFill>
              <a:srgbClr val="EB6D06">
                <a:alpha val="50000"/>
              </a:srgb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1" name="Rettangolo 10">
              <a:extLst>
                <a:ext uri="{FF2B5EF4-FFF2-40B4-BE49-F238E27FC236}">
                  <a16:creationId xmlns:a16="http://schemas.microsoft.com/office/drawing/2014/main" id="{FF0C5301-0E7C-9E42-8D2B-922BFB8F3AB2}"/>
                </a:ext>
              </a:extLst>
            </p:cNvPr>
            <p:cNvSpPr/>
            <p:nvPr/>
          </p:nvSpPr>
          <p:spPr>
            <a:xfrm>
              <a:off x="-24952" y="5937813"/>
              <a:ext cx="5569225" cy="920187"/>
            </a:xfrm>
            <a:prstGeom prst="rect">
              <a:avLst/>
            </a:prstGeom>
            <a:solidFill>
              <a:srgbClr val="5D0A66">
                <a:alpha val="50000"/>
              </a:srgb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2" name="Rettangolo 11">
              <a:extLst>
                <a:ext uri="{FF2B5EF4-FFF2-40B4-BE49-F238E27FC236}">
                  <a16:creationId xmlns:a16="http://schemas.microsoft.com/office/drawing/2014/main" id="{1E7D5639-C209-EA4A-81FE-E28E2A468B5C}"/>
                </a:ext>
              </a:extLst>
            </p:cNvPr>
            <p:cNvSpPr/>
            <p:nvPr/>
          </p:nvSpPr>
          <p:spPr>
            <a:xfrm>
              <a:off x="3653453" y="5937813"/>
              <a:ext cx="5569225" cy="920187"/>
            </a:xfrm>
            <a:prstGeom prst="rect">
              <a:avLst/>
            </a:prstGeom>
            <a:solidFill>
              <a:srgbClr val="5D0A66">
                <a:alpha val="50000"/>
              </a:srgb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3" name="Rettangolo 12">
              <a:extLst>
                <a:ext uri="{FF2B5EF4-FFF2-40B4-BE49-F238E27FC236}">
                  <a16:creationId xmlns:a16="http://schemas.microsoft.com/office/drawing/2014/main" id="{918F511D-FA6E-8440-84EB-02ED4FAF5FCC}"/>
                </a:ext>
              </a:extLst>
            </p:cNvPr>
            <p:cNvSpPr/>
            <p:nvPr/>
          </p:nvSpPr>
          <p:spPr>
            <a:xfrm>
              <a:off x="-24952" y="5937813"/>
              <a:ext cx="6587925" cy="920187"/>
            </a:xfrm>
            <a:prstGeom prst="rect">
              <a:avLst/>
            </a:prstGeom>
            <a:solidFill>
              <a:srgbClr val="EB6D06">
                <a:alpha val="50000"/>
              </a:srgb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pic>
        <p:nvPicPr>
          <p:cNvPr id="8" name="Immagine 7">
            <a:extLst>
              <a:ext uri="{FF2B5EF4-FFF2-40B4-BE49-F238E27FC236}">
                <a16:creationId xmlns:a16="http://schemas.microsoft.com/office/drawing/2014/main" id="{4348C6D0-DC6A-8E49-8081-38E2D855EFA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01472" y="288153"/>
            <a:ext cx="2441606" cy="1293471"/>
          </a:xfrm>
          <a:prstGeom prst="rect">
            <a:avLst/>
          </a:prstGeom>
        </p:spPr>
      </p:pic>
      <p:sp>
        <p:nvSpPr>
          <p:cNvPr id="9" name="Segnaposto testo 1">
            <a:extLst>
              <a:ext uri="{FF2B5EF4-FFF2-40B4-BE49-F238E27FC236}">
                <a16:creationId xmlns:a16="http://schemas.microsoft.com/office/drawing/2014/main" id="{639203DA-D7CA-5549-9AB7-A53E45B28896}"/>
              </a:ext>
            </a:extLst>
          </p:cNvPr>
          <p:cNvSpPr txBox="1">
            <a:spLocks/>
          </p:cNvSpPr>
          <p:nvPr/>
        </p:nvSpPr>
        <p:spPr>
          <a:xfrm>
            <a:off x="493257" y="2051842"/>
            <a:ext cx="7817054" cy="39932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4400" b="1">
                <a:solidFill>
                  <a:schemeClr val="accent2"/>
                </a:solidFill>
              </a:rPr>
              <a:t>I nostri corsi</a:t>
            </a:r>
            <a:endParaRPr lang="it-IT" sz="4400" b="1">
              <a:solidFill>
                <a:srgbClr val="E368DC"/>
              </a:solidFill>
            </a:endParaRP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15D1D6A3-FAD6-5706-3A05-9C504E0A014B}"/>
              </a:ext>
            </a:extLst>
          </p:cNvPr>
          <p:cNvSpPr/>
          <p:nvPr/>
        </p:nvSpPr>
        <p:spPr>
          <a:xfrm>
            <a:off x="1268287" y="3246843"/>
            <a:ext cx="2121031" cy="2092881"/>
          </a:xfrm>
          <a:prstGeom prst="rect">
            <a:avLst/>
          </a:prstGeom>
          <a:solidFill>
            <a:srgbClr val="CDA4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D25FD95F-4553-D768-26F4-7F47EE63583A}"/>
              </a:ext>
            </a:extLst>
          </p:cNvPr>
          <p:cNvSpPr/>
          <p:nvPr/>
        </p:nvSpPr>
        <p:spPr>
          <a:xfrm>
            <a:off x="3934392" y="3246844"/>
            <a:ext cx="2121031" cy="2092881"/>
          </a:xfrm>
          <a:prstGeom prst="rect">
            <a:avLst/>
          </a:prstGeom>
          <a:solidFill>
            <a:srgbClr val="90527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DEEDDA6A-B2B4-C610-8305-E5DD3BFAF449}"/>
              </a:ext>
            </a:extLst>
          </p:cNvPr>
          <p:cNvSpPr/>
          <p:nvPr/>
        </p:nvSpPr>
        <p:spPr>
          <a:xfrm>
            <a:off x="6498658" y="3246845"/>
            <a:ext cx="2121031" cy="2092881"/>
          </a:xfrm>
          <a:prstGeom prst="rect">
            <a:avLst/>
          </a:prstGeom>
          <a:solidFill>
            <a:srgbClr val="5D0A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EBD46AAE-4F24-165E-5F75-057FC461B17E}"/>
              </a:ext>
            </a:extLst>
          </p:cNvPr>
          <p:cNvSpPr/>
          <p:nvPr/>
        </p:nvSpPr>
        <p:spPr>
          <a:xfrm>
            <a:off x="6490225" y="710030"/>
            <a:ext cx="2121031" cy="2092881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EC882D0B-2469-1FB7-13C7-4C7BAE21A0E1}"/>
              </a:ext>
            </a:extLst>
          </p:cNvPr>
          <p:cNvSpPr/>
          <p:nvPr/>
        </p:nvSpPr>
        <p:spPr>
          <a:xfrm>
            <a:off x="3934391" y="716642"/>
            <a:ext cx="2121031" cy="209288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A91E7B32-35D4-F12F-2501-891117C7600F}"/>
              </a:ext>
            </a:extLst>
          </p:cNvPr>
          <p:cNvSpPr txBox="1"/>
          <p:nvPr/>
        </p:nvSpPr>
        <p:spPr>
          <a:xfrm>
            <a:off x="1174018" y="3677730"/>
            <a:ext cx="2309567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>
                <a:solidFill>
                  <a:schemeClr val="bg1"/>
                </a:solidFill>
              </a:rPr>
              <a:t>Logistica &amp; magazzino</a:t>
            </a:r>
            <a:endParaRPr lang="it-IT" sz="2800">
              <a:solidFill>
                <a:schemeClr val="bg1"/>
              </a:solidFill>
            </a:endParaRPr>
          </a:p>
          <a:p>
            <a:endParaRPr lang="it-IT"/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9E8BCE87-1736-97A8-5DA0-14DA5D15360A}"/>
              </a:ext>
            </a:extLst>
          </p:cNvPr>
          <p:cNvSpPr txBox="1"/>
          <p:nvPr/>
        </p:nvSpPr>
        <p:spPr>
          <a:xfrm>
            <a:off x="3840122" y="1238956"/>
            <a:ext cx="2309567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>
                <a:solidFill>
                  <a:schemeClr val="bg1"/>
                </a:solidFill>
              </a:rPr>
              <a:t>Estetica &amp; Benessere</a:t>
            </a:r>
            <a:endParaRPr lang="it-IT" sz="2800">
              <a:solidFill>
                <a:schemeClr val="bg1"/>
              </a:solidFill>
            </a:endParaRPr>
          </a:p>
          <a:p>
            <a:endParaRPr lang="it-IT"/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4C494FFC-375A-4E9D-2F98-E5E2B89DD50C}"/>
              </a:ext>
            </a:extLst>
          </p:cNvPr>
          <p:cNvSpPr txBox="1"/>
          <p:nvPr/>
        </p:nvSpPr>
        <p:spPr>
          <a:xfrm>
            <a:off x="6389943" y="1245059"/>
            <a:ext cx="2309567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>
                <a:solidFill>
                  <a:schemeClr val="bg1"/>
                </a:solidFill>
              </a:rPr>
              <a:t>Acconciatura &amp; Hairstyle</a:t>
            </a:r>
            <a:endParaRPr lang="it-IT" sz="2800">
              <a:solidFill>
                <a:schemeClr val="bg1"/>
              </a:solidFill>
            </a:endParaRPr>
          </a:p>
          <a:p>
            <a:endParaRPr lang="it-IT"/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B3E4AA9D-E0F4-5AE0-8CDD-D669470370DB}"/>
              </a:ext>
            </a:extLst>
          </p:cNvPr>
          <p:cNvSpPr txBox="1"/>
          <p:nvPr/>
        </p:nvSpPr>
        <p:spPr>
          <a:xfrm>
            <a:off x="3832553" y="3702606"/>
            <a:ext cx="2309567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>
                <a:solidFill>
                  <a:schemeClr val="bg1"/>
                </a:solidFill>
              </a:rPr>
              <a:t>Meccanico &amp; Officina</a:t>
            </a:r>
            <a:endParaRPr lang="it-IT" sz="2800">
              <a:solidFill>
                <a:schemeClr val="bg1"/>
              </a:solidFill>
            </a:endParaRPr>
          </a:p>
          <a:p>
            <a:endParaRPr lang="it-IT"/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1B1D8847-E259-5C10-1992-F576D423A14E}"/>
              </a:ext>
            </a:extLst>
          </p:cNvPr>
          <p:cNvSpPr txBox="1"/>
          <p:nvPr/>
        </p:nvSpPr>
        <p:spPr>
          <a:xfrm>
            <a:off x="6389942" y="3710761"/>
            <a:ext cx="2309567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>
                <a:solidFill>
                  <a:schemeClr val="bg1"/>
                </a:solidFill>
              </a:rPr>
              <a:t>Meccanico &amp; Carrozzeria</a:t>
            </a:r>
            <a:endParaRPr lang="it-IT" sz="2800">
              <a:solidFill>
                <a:schemeClr val="bg1"/>
              </a:solidFill>
            </a:endParaRPr>
          </a:p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535026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Immagine che contiene interni, persona, parete, letto&#10;&#10;Descrizione generata automaticamente">
            <a:extLst>
              <a:ext uri="{FF2B5EF4-FFF2-40B4-BE49-F238E27FC236}">
                <a16:creationId xmlns:a16="http://schemas.microsoft.com/office/drawing/2014/main" id="{E036C00D-1C0B-DEB5-50A6-5D65672FD1E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0000"/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t="22720" b="22031"/>
          <a:stretch/>
        </p:blipFill>
        <p:spPr>
          <a:xfrm>
            <a:off x="0" y="1"/>
            <a:ext cx="9136643" cy="6858000"/>
          </a:xfrm>
          <a:prstGeom prst="rect">
            <a:avLst/>
          </a:prstGeom>
        </p:spPr>
      </p:pic>
      <p:sp>
        <p:nvSpPr>
          <p:cNvPr id="13" name="Rettangolo 12">
            <a:extLst>
              <a:ext uri="{FF2B5EF4-FFF2-40B4-BE49-F238E27FC236}">
                <a16:creationId xmlns:a16="http://schemas.microsoft.com/office/drawing/2014/main" id="{26B540F8-13FE-5F43-9688-B52DAD2B13F5}"/>
              </a:ext>
            </a:extLst>
          </p:cNvPr>
          <p:cNvSpPr/>
          <p:nvPr/>
        </p:nvSpPr>
        <p:spPr>
          <a:xfrm>
            <a:off x="0" y="0"/>
            <a:ext cx="4534738" cy="2488561"/>
          </a:xfrm>
          <a:prstGeom prst="rect">
            <a:avLst/>
          </a:prstGeom>
          <a:solidFill>
            <a:srgbClr val="EB6D06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3200" b="1">
                <a:solidFill>
                  <a:schemeClr val="bg1"/>
                </a:solidFill>
              </a:rPr>
              <a:t>    </a:t>
            </a:r>
            <a:endParaRPr lang="it-IT" sz="3200">
              <a:solidFill>
                <a:schemeClr val="bg1"/>
              </a:solidFill>
            </a:endParaRPr>
          </a:p>
        </p:txBody>
      </p:sp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9F6D52B4-5233-1BA2-B229-EF8C802BDAD4}"/>
              </a:ext>
            </a:extLst>
          </p:cNvPr>
          <p:cNvSpPr txBox="1">
            <a:spLocks/>
          </p:cNvSpPr>
          <p:nvPr/>
        </p:nvSpPr>
        <p:spPr>
          <a:xfrm>
            <a:off x="1004425" y="871711"/>
            <a:ext cx="4757195" cy="84842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4400" b="1">
                <a:solidFill>
                  <a:schemeClr val="bg1"/>
                </a:solidFill>
              </a:rPr>
              <a:t>ESTETICA</a:t>
            </a:r>
            <a:endParaRPr lang="it-IT" sz="4400">
              <a:solidFill>
                <a:schemeClr val="bg1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it-IT" sz="5400">
              <a:solidFill>
                <a:srgbClr val="E368DC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it-IT" sz="5400">
              <a:solidFill>
                <a:srgbClr val="E368DC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it-IT" sz="5400">
              <a:solidFill>
                <a:srgbClr val="E368DC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it-IT" sz="5400">
              <a:solidFill>
                <a:srgbClr val="E368DC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it-IT" sz="5400">
              <a:solidFill>
                <a:srgbClr val="E368DC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it-IT" sz="5400">
              <a:solidFill>
                <a:srgbClr val="E368D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96350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 descr="Immagine che contiene interni, persona, parete, cucina&#10;&#10;Descrizione generata automaticamente">
            <a:extLst>
              <a:ext uri="{FF2B5EF4-FFF2-40B4-BE49-F238E27FC236}">
                <a16:creationId xmlns:a16="http://schemas.microsoft.com/office/drawing/2014/main" id="{9BB07F35-5EF4-2BB1-7DA4-E08CD5C523F9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11430"/>
            <a:ext cx="9144000" cy="6835140"/>
          </a:xfrm>
          <a:prstGeom prst="rect">
            <a:avLst/>
          </a:prstGeom>
        </p:spPr>
      </p:pic>
      <p:sp>
        <p:nvSpPr>
          <p:cNvPr id="13" name="Rettangolo 12">
            <a:extLst>
              <a:ext uri="{FF2B5EF4-FFF2-40B4-BE49-F238E27FC236}">
                <a16:creationId xmlns:a16="http://schemas.microsoft.com/office/drawing/2014/main" id="{26B540F8-13FE-5F43-9688-B52DAD2B13F5}"/>
              </a:ext>
            </a:extLst>
          </p:cNvPr>
          <p:cNvSpPr/>
          <p:nvPr/>
        </p:nvSpPr>
        <p:spPr>
          <a:xfrm>
            <a:off x="0" y="0"/>
            <a:ext cx="4534738" cy="2488561"/>
          </a:xfrm>
          <a:prstGeom prst="rect">
            <a:avLst/>
          </a:prstGeom>
          <a:solidFill>
            <a:srgbClr val="EB6D06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3200" b="1">
                <a:solidFill>
                  <a:schemeClr val="bg1"/>
                </a:solidFill>
              </a:rPr>
              <a:t>    </a:t>
            </a:r>
            <a:endParaRPr lang="it-IT" sz="3200">
              <a:solidFill>
                <a:schemeClr val="bg1"/>
              </a:solidFill>
            </a:endParaRPr>
          </a:p>
        </p:txBody>
      </p:sp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9F6D52B4-5233-1BA2-B229-EF8C802BDAD4}"/>
              </a:ext>
            </a:extLst>
          </p:cNvPr>
          <p:cNvSpPr txBox="1">
            <a:spLocks/>
          </p:cNvSpPr>
          <p:nvPr/>
        </p:nvSpPr>
        <p:spPr>
          <a:xfrm>
            <a:off x="344549" y="871711"/>
            <a:ext cx="4757195" cy="84842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4400" b="1">
                <a:solidFill>
                  <a:schemeClr val="bg1"/>
                </a:solidFill>
              </a:rPr>
              <a:t>ACCONCIATURA</a:t>
            </a:r>
            <a:endParaRPr lang="it-IT" sz="4400">
              <a:solidFill>
                <a:schemeClr val="bg1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it-IT" sz="5400">
              <a:solidFill>
                <a:srgbClr val="E368DC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it-IT" sz="5400">
              <a:solidFill>
                <a:srgbClr val="E368DC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it-IT" sz="5400">
              <a:solidFill>
                <a:srgbClr val="E368DC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it-IT" sz="5400">
              <a:solidFill>
                <a:srgbClr val="E368DC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it-IT" sz="5400">
              <a:solidFill>
                <a:srgbClr val="E368DC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it-IT" sz="5400">
              <a:solidFill>
                <a:srgbClr val="E368D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70562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 descr="Immagine che contiene persona, terra, esterni, cordolo&#10;&#10;Descrizione generata automaticamente">
            <a:extLst>
              <a:ext uri="{FF2B5EF4-FFF2-40B4-BE49-F238E27FC236}">
                <a16:creationId xmlns:a16="http://schemas.microsoft.com/office/drawing/2014/main" id="{62463CC0-F5D0-1454-0C67-EFE7CC6F402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11430"/>
            <a:ext cx="9144000" cy="6835140"/>
          </a:xfrm>
          <a:prstGeom prst="rect">
            <a:avLst/>
          </a:prstGeom>
        </p:spPr>
      </p:pic>
      <p:sp>
        <p:nvSpPr>
          <p:cNvPr id="13" name="Rettangolo 12">
            <a:extLst>
              <a:ext uri="{FF2B5EF4-FFF2-40B4-BE49-F238E27FC236}">
                <a16:creationId xmlns:a16="http://schemas.microsoft.com/office/drawing/2014/main" id="{26B540F8-13FE-5F43-9688-B52DAD2B13F5}"/>
              </a:ext>
            </a:extLst>
          </p:cNvPr>
          <p:cNvSpPr/>
          <p:nvPr/>
        </p:nvSpPr>
        <p:spPr>
          <a:xfrm>
            <a:off x="0" y="0"/>
            <a:ext cx="4534738" cy="2488561"/>
          </a:xfrm>
          <a:prstGeom prst="rect">
            <a:avLst/>
          </a:prstGeom>
          <a:solidFill>
            <a:srgbClr val="EB6D06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3200" b="1">
                <a:solidFill>
                  <a:schemeClr val="bg1"/>
                </a:solidFill>
              </a:rPr>
              <a:t>    </a:t>
            </a:r>
            <a:endParaRPr lang="it-IT" sz="3200">
              <a:solidFill>
                <a:schemeClr val="bg1"/>
              </a:solidFill>
            </a:endParaRPr>
          </a:p>
        </p:txBody>
      </p:sp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9F6D52B4-5233-1BA2-B229-EF8C802BDAD4}"/>
              </a:ext>
            </a:extLst>
          </p:cNvPr>
          <p:cNvSpPr txBox="1">
            <a:spLocks/>
          </p:cNvSpPr>
          <p:nvPr/>
        </p:nvSpPr>
        <p:spPr>
          <a:xfrm>
            <a:off x="589646" y="885583"/>
            <a:ext cx="4757195" cy="84842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4400" b="1">
                <a:solidFill>
                  <a:schemeClr val="bg1"/>
                </a:solidFill>
              </a:rPr>
              <a:t>MECCANICA</a:t>
            </a:r>
            <a:endParaRPr lang="it-IT" sz="4400">
              <a:solidFill>
                <a:schemeClr val="bg1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it-IT" sz="5400">
              <a:solidFill>
                <a:srgbClr val="E368DC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it-IT" sz="5400">
              <a:solidFill>
                <a:srgbClr val="E368DC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it-IT" sz="5400">
              <a:solidFill>
                <a:srgbClr val="E368DC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it-IT" sz="5400">
              <a:solidFill>
                <a:srgbClr val="E368DC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it-IT" sz="5400">
              <a:solidFill>
                <a:srgbClr val="E368DC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it-IT" sz="5400">
              <a:solidFill>
                <a:srgbClr val="E368D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2256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Immagine che contiene testo, persona, interni&#10;&#10;Descrizione generata automaticamente">
            <a:extLst>
              <a:ext uri="{FF2B5EF4-FFF2-40B4-BE49-F238E27FC236}">
                <a16:creationId xmlns:a16="http://schemas.microsoft.com/office/drawing/2014/main" id="{BFAC26F5-BD88-512C-F950-04D7F1BD0829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Rettangolo 12">
            <a:extLst>
              <a:ext uri="{FF2B5EF4-FFF2-40B4-BE49-F238E27FC236}">
                <a16:creationId xmlns:a16="http://schemas.microsoft.com/office/drawing/2014/main" id="{26B540F8-13FE-5F43-9688-B52DAD2B13F5}"/>
              </a:ext>
            </a:extLst>
          </p:cNvPr>
          <p:cNvSpPr/>
          <p:nvPr/>
        </p:nvSpPr>
        <p:spPr>
          <a:xfrm>
            <a:off x="0" y="0"/>
            <a:ext cx="4534738" cy="2488561"/>
          </a:xfrm>
          <a:prstGeom prst="rect">
            <a:avLst/>
          </a:prstGeom>
          <a:solidFill>
            <a:srgbClr val="EB6D06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3200" b="1">
                <a:solidFill>
                  <a:schemeClr val="bg1"/>
                </a:solidFill>
              </a:rPr>
              <a:t>    </a:t>
            </a:r>
            <a:endParaRPr lang="it-IT" sz="3200">
              <a:solidFill>
                <a:schemeClr val="bg1"/>
              </a:solidFill>
            </a:endParaRPr>
          </a:p>
        </p:txBody>
      </p:sp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9F6D52B4-5233-1BA2-B229-EF8C802BDAD4}"/>
              </a:ext>
            </a:extLst>
          </p:cNvPr>
          <p:cNvSpPr txBox="1">
            <a:spLocks/>
          </p:cNvSpPr>
          <p:nvPr/>
        </p:nvSpPr>
        <p:spPr>
          <a:xfrm>
            <a:off x="589646" y="885583"/>
            <a:ext cx="4757195" cy="84842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4400" b="1">
                <a:solidFill>
                  <a:schemeClr val="bg1"/>
                </a:solidFill>
              </a:rPr>
              <a:t>CARROZZERIA</a:t>
            </a:r>
            <a:endParaRPr lang="it-IT" sz="4400">
              <a:solidFill>
                <a:schemeClr val="bg1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it-IT" sz="5400">
              <a:solidFill>
                <a:srgbClr val="E368DC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it-IT" sz="5400">
              <a:solidFill>
                <a:srgbClr val="E368DC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it-IT" sz="5400">
              <a:solidFill>
                <a:srgbClr val="E368DC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it-IT" sz="5400">
              <a:solidFill>
                <a:srgbClr val="E368DC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it-IT" sz="5400">
              <a:solidFill>
                <a:srgbClr val="E368DC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it-IT" sz="5400">
              <a:solidFill>
                <a:srgbClr val="E368D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809613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DA48E71EC4DDA847A606CB542C029918" ma:contentTypeVersion="11" ma:contentTypeDescription="Creare un nuovo documento." ma:contentTypeScope="" ma:versionID="ed270c5ca559928fe3f2dd0442315014">
  <xsd:schema xmlns:xsd="http://www.w3.org/2001/XMLSchema" xmlns:xs="http://www.w3.org/2001/XMLSchema" xmlns:p="http://schemas.microsoft.com/office/2006/metadata/properties" xmlns:ns2="5bce1b4b-935b-4a24-a5a4-abb0c3ca5eb3" xmlns:ns3="99dab91c-6b96-4863-9ae3-c1dc8af7cf26" targetNamespace="http://schemas.microsoft.com/office/2006/metadata/properties" ma:root="true" ma:fieldsID="277e3eb41e480292c2a04e42b21ad00e" ns2:_="" ns3:_="">
    <xsd:import namespace="5bce1b4b-935b-4a24-a5a4-abb0c3ca5eb3"/>
    <xsd:import namespace="99dab91c-6b96-4863-9ae3-c1dc8af7cf2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LengthInSecond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ce1b4b-935b-4a24-a5a4-abb0c3ca5eb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Tag immagine" ma:readOnly="false" ma:fieldId="{5cf76f15-5ced-4ddc-b409-7134ff3c332f}" ma:taxonomyMulti="true" ma:sspId="7436a5e0-414c-4c82-a6c8-10d81648184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9dab91c-6b96-4863-9ae3-c1dc8af7cf26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a7d613d3-352c-43de-a4c5-84a71eed746a}" ma:internalName="TaxCatchAll" ma:showField="CatchAllData" ma:web="99dab91c-6b96-4863-9ae3-c1dc8af7cf2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bce1b4b-935b-4a24-a5a4-abb0c3ca5eb3">
      <Terms xmlns="http://schemas.microsoft.com/office/infopath/2007/PartnerControls"/>
    </lcf76f155ced4ddcb4097134ff3c332f>
    <TaxCatchAll xmlns="99dab91c-6b96-4863-9ae3-c1dc8af7cf26" xsi:nil="true"/>
  </documentManagement>
</p:properties>
</file>

<file path=customXml/itemProps1.xml><?xml version="1.0" encoding="utf-8"?>
<ds:datastoreItem xmlns:ds="http://schemas.openxmlformats.org/officeDocument/2006/customXml" ds:itemID="{EBFC3E9C-EAD6-4582-BB20-A4F31CB582A0}">
  <ds:schemaRefs>
    <ds:schemaRef ds:uri="5bce1b4b-935b-4a24-a5a4-abb0c3ca5eb3"/>
    <ds:schemaRef ds:uri="99dab91c-6b96-4863-9ae3-c1dc8af7cf26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5F11E7A2-351C-4F54-946F-E0016BFABBB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8FB9548-400C-4EB0-B0E6-2AC3CB373D85}">
  <ds:schemaRefs>
    <ds:schemaRef ds:uri="01e99c3e-cd51-465c-ac3b-a15981f334ce"/>
    <ds:schemaRef ds:uri="31d61cbb-2a9f-4fc5-a6e2-29057ea6a3d8"/>
    <ds:schemaRef ds:uri="5bce1b4b-935b-4a24-a5a4-abb0c3ca5eb3"/>
    <ds:schemaRef ds:uri="99dab91c-6b96-4863-9ae3-c1dc8af7cf26"/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Application>Microsoft Office PowerPoint</Application>
  <PresentationFormat>On-screen Show (4:3)</PresentationFormat>
  <Slides>17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Tema di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Microsoft Office User</dc:creator>
  <cp:revision>1</cp:revision>
  <dcterms:created xsi:type="dcterms:W3CDTF">2021-04-19T10:09:36Z</dcterms:created>
  <dcterms:modified xsi:type="dcterms:W3CDTF">2022-10-26T16:16:34Z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0x010100DA48E71EC4DDA847A606CB542C029918</vt:lpwstr>
  </property>
  <property fmtid="{D5CDD505-2E9C-101B-9397-08002B2CF9AE}" pid="3" name="MediaServiceImageTags">
    <vt:lpwstr/>
  </property>
</Properties>
</file>